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embeddedFontLst>
    <p:embeddedFont>
      <p:font typeface="Archivo Light"/>
      <p:regular r:id="rId21"/>
      <p:bold r:id="rId22"/>
      <p:italic r:id="rId23"/>
      <p:boldItalic r:id="rId24"/>
    </p:embeddedFont>
    <p:embeddedFont>
      <p:font typeface="Roboto"/>
      <p:regular r:id="rId25"/>
      <p:bold r:id="rId26"/>
      <p:italic r:id="rId27"/>
      <p:boldItalic r:id="rId28"/>
    </p:embeddedFont>
    <p:embeddedFont>
      <p:font typeface="Archivo Medium"/>
      <p:regular r:id="rId29"/>
      <p:bold r:id="rId30"/>
      <p:italic r:id="rId31"/>
      <p:boldItalic r:id="rId32"/>
    </p:embeddedFont>
    <p:embeddedFont>
      <p:font typeface="Tahoma"/>
      <p:regular r:id="rId33"/>
      <p:bold r:id="rId34"/>
    </p:embeddedFont>
    <p:embeddedFont>
      <p:font typeface="Archivo"/>
      <p:regular r:id="rId35"/>
      <p:bold r:id="rId36"/>
      <p:italic r:id="rId37"/>
      <p:boldItalic r:id="rId38"/>
    </p:embeddedFont>
    <p:embeddedFont>
      <p:font typeface="Archivo SemiBold"/>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C0F0D89-B3CF-45CC-8DFC-6C625C6708CA}">
  <a:tblStyle styleId="{BC0F0D89-B3CF-45CC-8DFC-6C625C6708C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ArchivoSemiBold-bold.fntdata"/><Relationship Id="rId20" Type="http://schemas.openxmlformats.org/officeDocument/2006/relationships/slide" Target="slides/slide14.xml"/><Relationship Id="rId42" Type="http://schemas.openxmlformats.org/officeDocument/2006/relationships/font" Target="fonts/ArchivoSemiBold-boldItalic.fntdata"/><Relationship Id="rId41" Type="http://schemas.openxmlformats.org/officeDocument/2006/relationships/font" Target="fonts/ArchivoSemiBold-italic.fntdata"/><Relationship Id="rId22" Type="http://schemas.openxmlformats.org/officeDocument/2006/relationships/font" Target="fonts/ArchivoLight-bold.fntdata"/><Relationship Id="rId21" Type="http://schemas.openxmlformats.org/officeDocument/2006/relationships/font" Target="fonts/ArchivoLight-regular.fntdata"/><Relationship Id="rId24" Type="http://schemas.openxmlformats.org/officeDocument/2006/relationships/font" Target="fonts/ArchivoLight-boldItalic.fntdata"/><Relationship Id="rId23" Type="http://schemas.openxmlformats.org/officeDocument/2006/relationships/font" Target="fonts/ArchivoLight-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ArchivoMedium-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ArchivoMedium-italic.fntdata"/><Relationship Id="rId30" Type="http://schemas.openxmlformats.org/officeDocument/2006/relationships/font" Target="fonts/ArchivoMedium-bold.fntdata"/><Relationship Id="rId11" Type="http://schemas.openxmlformats.org/officeDocument/2006/relationships/slide" Target="slides/slide5.xml"/><Relationship Id="rId33" Type="http://schemas.openxmlformats.org/officeDocument/2006/relationships/font" Target="fonts/Tahoma-regular.fntdata"/><Relationship Id="rId10" Type="http://schemas.openxmlformats.org/officeDocument/2006/relationships/slide" Target="slides/slide4.xml"/><Relationship Id="rId32" Type="http://schemas.openxmlformats.org/officeDocument/2006/relationships/font" Target="fonts/ArchivoMedium-boldItalic.fntdata"/><Relationship Id="rId13" Type="http://schemas.openxmlformats.org/officeDocument/2006/relationships/slide" Target="slides/slide7.xml"/><Relationship Id="rId35" Type="http://schemas.openxmlformats.org/officeDocument/2006/relationships/font" Target="fonts/Archivo-regular.fntdata"/><Relationship Id="rId12" Type="http://schemas.openxmlformats.org/officeDocument/2006/relationships/slide" Target="slides/slide6.xml"/><Relationship Id="rId34" Type="http://schemas.openxmlformats.org/officeDocument/2006/relationships/font" Target="fonts/Tahoma-bold.fntdata"/><Relationship Id="rId15" Type="http://schemas.openxmlformats.org/officeDocument/2006/relationships/slide" Target="slides/slide9.xml"/><Relationship Id="rId37" Type="http://schemas.openxmlformats.org/officeDocument/2006/relationships/font" Target="fonts/Archivo-italic.fntdata"/><Relationship Id="rId14" Type="http://schemas.openxmlformats.org/officeDocument/2006/relationships/slide" Target="slides/slide8.xml"/><Relationship Id="rId36" Type="http://schemas.openxmlformats.org/officeDocument/2006/relationships/font" Target="fonts/Archivo-bold.fntdata"/><Relationship Id="rId17" Type="http://schemas.openxmlformats.org/officeDocument/2006/relationships/slide" Target="slides/slide11.xml"/><Relationship Id="rId39" Type="http://schemas.openxmlformats.org/officeDocument/2006/relationships/font" Target="fonts/ArchivoSemiBold-regular.fntdata"/><Relationship Id="rId16" Type="http://schemas.openxmlformats.org/officeDocument/2006/relationships/slide" Target="slides/slide10.xml"/><Relationship Id="rId38" Type="http://schemas.openxmlformats.org/officeDocument/2006/relationships/font" Target="fonts/Archivo-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1163583ab9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11163583ab9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11ee08bef6f_0_5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1" name="Google Shape;461;g11ee08bef6f_0_5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110d3044a4e_1_68: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9" name="Google Shape;489;g110d3044a4e_1_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g10fd2d1333d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2" name="Google Shape;612;g10fd2d1333d_0_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3" name="Google Shape;613;g10fd2d1333d_0_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g11f0b95be5f_0_10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5" name="Google Shape;625;g11f0b95be5f_0_10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g10ebcad2b7b_0_14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4" name="Google Shape;634;g10ebcad2b7b_0_14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11499fff85_0_1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g111499fff85_0_1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0" name="Google Shape;170;g111499fff85_0_1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1ee08bef6f_0_3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11ee08bef6f_0_3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1ee08bef6f_0_3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11ee08bef6f_0_3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11f0b95be5f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g11f0b95be5f_0_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9" name="Google Shape;289;g11f0b95be5f_0_3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11f0b95be5f_0_9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g11f0b95be5f_0_9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3" name="Google Shape;303;g11f0b95be5f_0_9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11f0b95be5f_0_9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11f0b95be5f_0_9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11ee08bef6f_0_7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11ee08bef6f_0_7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10fd2d1333d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0" name="Google Shape;450;g10fd2d1333d_0_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1" name="Google Shape;451;g10fd2d1333d_0_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3" name="Shape 23"/>
        <p:cNvGrpSpPr/>
        <p:nvPr/>
      </p:nvGrpSpPr>
      <p:grpSpPr>
        <a:xfrm>
          <a:off x="0" y="0"/>
          <a:ext cx="0" cy="0"/>
          <a:chOff x="0" y="0"/>
          <a:chExt cx="0" cy="0"/>
        </a:xfrm>
      </p:grpSpPr>
      <p:sp>
        <p:nvSpPr>
          <p:cNvPr id="24" name="Google Shape;24;p2"/>
          <p:cNvSpPr/>
          <p:nvPr>
            <p:ph idx="2" type="pic"/>
          </p:nvPr>
        </p:nvSpPr>
        <p:spPr>
          <a:xfrm>
            <a:off x="550350" y="552950"/>
            <a:ext cx="4764000" cy="4464600"/>
          </a:xfrm>
          <a:prstGeom prst="rect">
            <a:avLst/>
          </a:prstGeom>
          <a:noFill/>
          <a:ln>
            <a:noFill/>
          </a:ln>
        </p:spPr>
      </p:sp>
      <p:sp>
        <p:nvSpPr>
          <p:cNvPr id="25" name="Google Shape;25;p2"/>
          <p:cNvSpPr/>
          <p:nvPr/>
        </p:nvSpPr>
        <p:spPr>
          <a:xfrm>
            <a:off x="702560" y="632352"/>
            <a:ext cx="4522880" cy="4253984"/>
          </a:xfrm>
          <a:custGeom>
            <a:rect b="b" l="l" r="r" t="t"/>
            <a:pathLst>
              <a:path extrusionOk="0" h="132937" w="141340">
                <a:moveTo>
                  <a:pt x="88579" y="0"/>
                </a:moveTo>
                <a:cubicBezTo>
                  <a:pt x="79569" y="0"/>
                  <a:pt x="70776" y="1406"/>
                  <a:pt x="62448" y="4040"/>
                </a:cubicBezTo>
                <a:cubicBezTo>
                  <a:pt x="31004" y="13957"/>
                  <a:pt x="6168" y="41366"/>
                  <a:pt x="1215" y="76644"/>
                </a:cubicBezTo>
                <a:cubicBezTo>
                  <a:pt x="131" y="84288"/>
                  <a:pt x="0" y="92288"/>
                  <a:pt x="917" y="100563"/>
                </a:cubicBezTo>
                <a:cubicBezTo>
                  <a:pt x="32969" y="118589"/>
                  <a:pt x="69461" y="129912"/>
                  <a:pt x="108621" y="132484"/>
                </a:cubicBezTo>
                <a:cubicBezTo>
                  <a:pt x="111847" y="132698"/>
                  <a:pt x="115074" y="132841"/>
                  <a:pt x="118277" y="132936"/>
                </a:cubicBezTo>
                <a:cubicBezTo>
                  <a:pt x="120956" y="129317"/>
                  <a:pt x="123420" y="125471"/>
                  <a:pt x="125623" y="121411"/>
                </a:cubicBezTo>
                <a:cubicBezTo>
                  <a:pt x="129326" y="114613"/>
                  <a:pt x="132326" y="107219"/>
                  <a:pt x="134517" y="99230"/>
                </a:cubicBezTo>
                <a:cubicBezTo>
                  <a:pt x="141339" y="74322"/>
                  <a:pt x="140184" y="43771"/>
                  <a:pt x="126921" y="8707"/>
                </a:cubicBezTo>
                <a:cubicBezTo>
                  <a:pt x="114163" y="2741"/>
                  <a:pt x="101158" y="0"/>
                  <a:pt x="88579" y="0"/>
                </a:cubicBezTo>
                <a:close/>
              </a:path>
            </a:pathLst>
          </a:custGeom>
          <a:solidFill>
            <a:srgbClr val="00CC66">
              <a:alpha val="6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4348352" y="0"/>
            <a:ext cx="4795648" cy="4889504"/>
          </a:xfrm>
          <a:custGeom>
            <a:rect b="b" l="l" r="r" t="t"/>
            <a:pathLst>
              <a:path extrusionOk="0" h="152797" w="149864">
                <a:moveTo>
                  <a:pt x="0" y="0"/>
                </a:moveTo>
                <a:cubicBezTo>
                  <a:pt x="5215" y="9787"/>
                  <a:pt x="9525" y="19276"/>
                  <a:pt x="12990" y="28468"/>
                </a:cubicBezTo>
                <a:cubicBezTo>
                  <a:pt x="26253" y="63532"/>
                  <a:pt x="27408" y="94083"/>
                  <a:pt x="20586" y="118991"/>
                </a:cubicBezTo>
                <a:cubicBezTo>
                  <a:pt x="18395" y="126980"/>
                  <a:pt x="15395" y="134374"/>
                  <a:pt x="11692" y="141172"/>
                </a:cubicBezTo>
                <a:cubicBezTo>
                  <a:pt x="9489" y="145232"/>
                  <a:pt x="7025" y="149078"/>
                  <a:pt x="4346" y="152697"/>
                </a:cubicBezTo>
                <a:cubicBezTo>
                  <a:pt x="6744" y="152764"/>
                  <a:pt x="9137" y="152797"/>
                  <a:pt x="11522" y="152797"/>
                </a:cubicBezTo>
                <a:cubicBezTo>
                  <a:pt x="25809" y="152797"/>
                  <a:pt x="39850" y="151612"/>
                  <a:pt x="53542" y="149316"/>
                </a:cubicBezTo>
                <a:cubicBezTo>
                  <a:pt x="88452" y="143458"/>
                  <a:pt x="121122" y="130433"/>
                  <a:pt x="149864" y="111704"/>
                </a:cubicBezTo>
                <a:lnTo>
                  <a:pt x="149864" y="93726"/>
                </a:lnTo>
                <a:lnTo>
                  <a:pt x="14986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txBox="1"/>
          <p:nvPr>
            <p:ph idx="1" type="subTitle"/>
          </p:nvPr>
        </p:nvSpPr>
        <p:spPr>
          <a:xfrm>
            <a:off x="5543400" y="2935625"/>
            <a:ext cx="3143700" cy="1303500"/>
          </a:xfrm>
          <a:prstGeom prst="rect">
            <a:avLst/>
          </a:prstGeom>
        </p:spPr>
        <p:txBody>
          <a:bodyPr anchorCtr="0" anchor="t" bIns="0" lIns="0" spcFirstLastPara="1" rIns="0" wrap="square" tIns="0">
            <a:normAutofit/>
          </a:bodyPr>
          <a:lstStyle>
            <a:lvl1pPr lvl="0" rtl="0">
              <a:lnSpc>
                <a:spcPct val="100000"/>
              </a:lnSpc>
              <a:spcBef>
                <a:spcPts val="0"/>
              </a:spcBef>
              <a:spcAft>
                <a:spcPts val="0"/>
              </a:spcAft>
              <a:buClr>
                <a:srgbClr val="00CC66"/>
              </a:buClr>
              <a:buSzPts val="2200"/>
              <a:buNone/>
              <a:defRPr sz="2200">
                <a:solidFill>
                  <a:srgbClr val="00CC66"/>
                </a:solidFill>
              </a:defRPr>
            </a:lvl1pPr>
            <a:lvl2pPr lvl="1" rtl="0">
              <a:lnSpc>
                <a:spcPct val="100000"/>
              </a:lnSpc>
              <a:spcBef>
                <a:spcPts val="0"/>
              </a:spcBef>
              <a:spcAft>
                <a:spcPts val="0"/>
              </a:spcAft>
              <a:buSzPts val="2200"/>
              <a:buNone/>
              <a:defRPr sz="2200"/>
            </a:lvl2pPr>
            <a:lvl3pPr lvl="2" rtl="0">
              <a:lnSpc>
                <a:spcPct val="100000"/>
              </a:lnSpc>
              <a:spcBef>
                <a:spcPts val="0"/>
              </a:spcBef>
              <a:spcAft>
                <a:spcPts val="0"/>
              </a:spcAft>
              <a:buSzPts val="2200"/>
              <a:buNone/>
              <a:defRPr sz="2200"/>
            </a:lvl3pPr>
            <a:lvl4pPr lvl="3" rtl="0">
              <a:lnSpc>
                <a:spcPct val="100000"/>
              </a:lnSpc>
              <a:spcBef>
                <a:spcPts val="0"/>
              </a:spcBef>
              <a:spcAft>
                <a:spcPts val="0"/>
              </a:spcAft>
              <a:buSzPts val="2200"/>
              <a:buNone/>
              <a:defRPr sz="2200"/>
            </a:lvl4pPr>
            <a:lvl5pPr lvl="4" rtl="0">
              <a:lnSpc>
                <a:spcPct val="100000"/>
              </a:lnSpc>
              <a:spcBef>
                <a:spcPts val="0"/>
              </a:spcBef>
              <a:spcAft>
                <a:spcPts val="0"/>
              </a:spcAft>
              <a:buSzPts val="2200"/>
              <a:buNone/>
              <a:defRPr sz="2200"/>
            </a:lvl5pPr>
            <a:lvl6pPr lvl="5" rtl="0">
              <a:lnSpc>
                <a:spcPct val="100000"/>
              </a:lnSpc>
              <a:spcBef>
                <a:spcPts val="0"/>
              </a:spcBef>
              <a:spcAft>
                <a:spcPts val="0"/>
              </a:spcAft>
              <a:buSzPts val="2200"/>
              <a:buNone/>
              <a:defRPr sz="2200"/>
            </a:lvl6pPr>
            <a:lvl7pPr lvl="6" rtl="0">
              <a:lnSpc>
                <a:spcPct val="100000"/>
              </a:lnSpc>
              <a:spcBef>
                <a:spcPts val="0"/>
              </a:spcBef>
              <a:spcAft>
                <a:spcPts val="0"/>
              </a:spcAft>
              <a:buSzPts val="2200"/>
              <a:buNone/>
              <a:defRPr sz="2200"/>
            </a:lvl7pPr>
            <a:lvl8pPr lvl="7" rtl="0">
              <a:lnSpc>
                <a:spcPct val="100000"/>
              </a:lnSpc>
              <a:spcBef>
                <a:spcPts val="0"/>
              </a:spcBef>
              <a:spcAft>
                <a:spcPts val="0"/>
              </a:spcAft>
              <a:buSzPts val="2200"/>
              <a:buNone/>
              <a:defRPr sz="2200"/>
            </a:lvl8pPr>
            <a:lvl9pPr lvl="8" rtl="0">
              <a:lnSpc>
                <a:spcPct val="100000"/>
              </a:lnSpc>
              <a:spcBef>
                <a:spcPts val="0"/>
              </a:spcBef>
              <a:spcAft>
                <a:spcPts val="0"/>
              </a:spcAft>
              <a:buSzPts val="2200"/>
              <a:buNone/>
              <a:defRPr sz="2200"/>
            </a:lvl9pPr>
          </a:lstStyle>
          <a:p/>
        </p:txBody>
      </p:sp>
      <p:sp>
        <p:nvSpPr>
          <p:cNvPr id="28" name="Google Shape;28;p2"/>
          <p:cNvSpPr txBox="1"/>
          <p:nvPr>
            <p:ph type="title"/>
          </p:nvPr>
        </p:nvSpPr>
        <p:spPr>
          <a:xfrm>
            <a:off x="5543400" y="1166900"/>
            <a:ext cx="3143700" cy="1670700"/>
          </a:xfrm>
          <a:prstGeom prst="rect">
            <a:avLst/>
          </a:prstGeom>
          <a:noFill/>
          <a:ln>
            <a:noFill/>
          </a:ln>
        </p:spPr>
        <p:txBody>
          <a:bodyPr anchorCtr="0" anchor="b" bIns="0" lIns="0" spcFirstLastPara="1" rIns="0" wrap="square" tIns="0">
            <a:normAutofit/>
          </a:bodyPr>
          <a:lstStyle>
            <a:lvl1pPr lvl="0" rtl="0">
              <a:spcBef>
                <a:spcPts val="0"/>
              </a:spcBef>
              <a:spcAft>
                <a:spcPts val="0"/>
              </a:spcAft>
              <a:buClr>
                <a:schemeClr val="lt1"/>
              </a:buClr>
              <a:buSzPts val="3200"/>
              <a:buFont typeface="Archivo"/>
              <a:buNone/>
              <a:defRPr b="1" sz="3200">
                <a:solidFill>
                  <a:schemeClr val="lt1"/>
                </a:solidFill>
                <a:latin typeface="Archivo"/>
                <a:ea typeface="Archivo"/>
                <a:cs typeface="Archivo"/>
                <a:sym typeface="Archivo"/>
              </a:defRPr>
            </a:lvl1pPr>
            <a:lvl2pPr lvl="1" rtl="0">
              <a:spcBef>
                <a:spcPts val="0"/>
              </a:spcBef>
              <a:spcAft>
                <a:spcPts val="0"/>
              </a:spcAft>
              <a:buClr>
                <a:schemeClr val="lt1"/>
              </a:buClr>
              <a:buSzPts val="3400"/>
              <a:buFont typeface="Archivo Medium"/>
              <a:buNone/>
              <a:defRPr sz="3400">
                <a:solidFill>
                  <a:schemeClr val="lt1"/>
                </a:solidFill>
                <a:latin typeface="Archivo Medium"/>
                <a:ea typeface="Archivo Medium"/>
                <a:cs typeface="Archivo Medium"/>
                <a:sym typeface="Archivo Medium"/>
              </a:defRPr>
            </a:lvl2pPr>
            <a:lvl3pPr lvl="2" rtl="0">
              <a:spcBef>
                <a:spcPts val="0"/>
              </a:spcBef>
              <a:spcAft>
                <a:spcPts val="0"/>
              </a:spcAft>
              <a:buClr>
                <a:schemeClr val="lt1"/>
              </a:buClr>
              <a:buSzPts val="3400"/>
              <a:buFont typeface="Archivo Medium"/>
              <a:buNone/>
              <a:defRPr sz="3400">
                <a:solidFill>
                  <a:schemeClr val="lt1"/>
                </a:solidFill>
                <a:latin typeface="Archivo Medium"/>
                <a:ea typeface="Archivo Medium"/>
                <a:cs typeface="Archivo Medium"/>
                <a:sym typeface="Archivo Medium"/>
              </a:defRPr>
            </a:lvl3pPr>
            <a:lvl4pPr lvl="3" rtl="0">
              <a:spcBef>
                <a:spcPts val="0"/>
              </a:spcBef>
              <a:spcAft>
                <a:spcPts val="0"/>
              </a:spcAft>
              <a:buClr>
                <a:schemeClr val="lt1"/>
              </a:buClr>
              <a:buSzPts val="3400"/>
              <a:buFont typeface="Archivo Medium"/>
              <a:buNone/>
              <a:defRPr sz="3400">
                <a:solidFill>
                  <a:schemeClr val="lt1"/>
                </a:solidFill>
                <a:latin typeface="Archivo Medium"/>
                <a:ea typeface="Archivo Medium"/>
                <a:cs typeface="Archivo Medium"/>
                <a:sym typeface="Archivo Medium"/>
              </a:defRPr>
            </a:lvl4pPr>
            <a:lvl5pPr lvl="4" rtl="0">
              <a:spcBef>
                <a:spcPts val="0"/>
              </a:spcBef>
              <a:spcAft>
                <a:spcPts val="0"/>
              </a:spcAft>
              <a:buClr>
                <a:schemeClr val="lt1"/>
              </a:buClr>
              <a:buSzPts val="3400"/>
              <a:buFont typeface="Archivo Medium"/>
              <a:buNone/>
              <a:defRPr sz="3400">
                <a:solidFill>
                  <a:schemeClr val="lt1"/>
                </a:solidFill>
                <a:latin typeface="Archivo Medium"/>
                <a:ea typeface="Archivo Medium"/>
                <a:cs typeface="Archivo Medium"/>
                <a:sym typeface="Archivo Medium"/>
              </a:defRPr>
            </a:lvl5pPr>
            <a:lvl6pPr lvl="5" rtl="0">
              <a:spcBef>
                <a:spcPts val="0"/>
              </a:spcBef>
              <a:spcAft>
                <a:spcPts val="0"/>
              </a:spcAft>
              <a:buClr>
                <a:schemeClr val="lt1"/>
              </a:buClr>
              <a:buSzPts val="3400"/>
              <a:buFont typeface="Archivo Medium"/>
              <a:buNone/>
              <a:defRPr sz="3400">
                <a:solidFill>
                  <a:schemeClr val="lt1"/>
                </a:solidFill>
                <a:latin typeface="Archivo Medium"/>
                <a:ea typeface="Archivo Medium"/>
                <a:cs typeface="Archivo Medium"/>
                <a:sym typeface="Archivo Medium"/>
              </a:defRPr>
            </a:lvl6pPr>
            <a:lvl7pPr lvl="6" rtl="0">
              <a:spcBef>
                <a:spcPts val="0"/>
              </a:spcBef>
              <a:spcAft>
                <a:spcPts val="0"/>
              </a:spcAft>
              <a:buClr>
                <a:schemeClr val="lt1"/>
              </a:buClr>
              <a:buSzPts val="3400"/>
              <a:buFont typeface="Archivo Medium"/>
              <a:buNone/>
              <a:defRPr sz="3400">
                <a:solidFill>
                  <a:schemeClr val="lt1"/>
                </a:solidFill>
                <a:latin typeface="Archivo Medium"/>
                <a:ea typeface="Archivo Medium"/>
                <a:cs typeface="Archivo Medium"/>
                <a:sym typeface="Archivo Medium"/>
              </a:defRPr>
            </a:lvl7pPr>
            <a:lvl8pPr lvl="7" rtl="0">
              <a:spcBef>
                <a:spcPts val="0"/>
              </a:spcBef>
              <a:spcAft>
                <a:spcPts val="0"/>
              </a:spcAft>
              <a:buClr>
                <a:schemeClr val="lt1"/>
              </a:buClr>
              <a:buSzPts val="3400"/>
              <a:buFont typeface="Archivo Medium"/>
              <a:buNone/>
              <a:defRPr sz="3400">
                <a:solidFill>
                  <a:schemeClr val="lt1"/>
                </a:solidFill>
                <a:latin typeface="Archivo Medium"/>
                <a:ea typeface="Archivo Medium"/>
                <a:cs typeface="Archivo Medium"/>
                <a:sym typeface="Archivo Medium"/>
              </a:defRPr>
            </a:lvl8pPr>
            <a:lvl9pPr lvl="8" rtl="0">
              <a:spcBef>
                <a:spcPts val="0"/>
              </a:spcBef>
              <a:spcAft>
                <a:spcPts val="0"/>
              </a:spcAft>
              <a:buClr>
                <a:schemeClr val="lt1"/>
              </a:buClr>
              <a:buSzPts val="3400"/>
              <a:buFont typeface="Archivo Medium"/>
              <a:buNone/>
              <a:defRPr sz="3400">
                <a:solidFill>
                  <a:schemeClr val="lt1"/>
                </a:solidFill>
                <a:latin typeface="Archivo Medium"/>
                <a:ea typeface="Archivo Medium"/>
                <a:cs typeface="Archivo Medium"/>
                <a:sym typeface="Archivo Medium"/>
              </a:defRPr>
            </a:lvl9pPr>
          </a:lstStyle>
          <a:p/>
        </p:txBody>
      </p:sp>
      <p:sp>
        <p:nvSpPr>
          <p:cNvPr id="29" name="Google Shape;29;p2"/>
          <p:cNvSpPr/>
          <p:nvPr/>
        </p:nvSpPr>
        <p:spPr>
          <a:xfrm>
            <a:off x="0" y="0"/>
            <a:ext cx="4764032" cy="3850016"/>
          </a:xfrm>
          <a:custGeom>
            <a:rect b="b" l="l" r="r" t="t"/>
            <a:pathLst>
              <a:path extrusionOk="0" h="120313" w="148876">
                <a:moveTo>
                  <a:pt x="0" y="0"/>
                </a:moveTo>
                <a:lnTo>
                  <a:pt x="0" y="105787"/>
                </a:lnTo>
                <a:cubicBezTo>
                  <a:pt x="7334" y="111014"/>
                  <a:pt x="14966" y="115871"/>
                  <a:pt x="22872" y="120312"/>
                </a:cubicBezTo>
                <a:cubicBezTo>
                  <a:pt x="21955" y="112049"/>
                  <a:pt x="22098" y="104049"/>
                  <a:pt x="23170" y="96405"/>
                </a:cubicBezTo>
                <a:cubicBezTo>
                  <a:pt x="28123" y="61127"/>
                  <a:pt x="52959" y="33718"/>
                  <a:pt x="84403" y="23789"/>
                </a:cubicBezTo>
                <a:cubicBezTo>
                  <a:pt x="92726" y="21162"/>
                  <a:pt x="101513" y="19759"/>
                  <a:pt x="110517" y="19759"/>
                </a:cubicBezTo>
                <a:cubicBezTo>
                  <a:pt x="123102" y="19759"/>
                  <a:pt x="136112" y="22499"/>
                  <a:pt x="148876" y="28468"/>
                </a:cubicBezTo>
                <a:cubicBezTo>
                  <a:pt x="145411" y="19276"/>
                  <a:pt x="141101" y="9787"/>
                  <a:pt x="1358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0" y="3385152"/>
            <a:ext cx="9144000" cy="1758368"/>
          </a:xfrm>
          <a:custGeom>
            <a:rect b="b" l="l" r="r" t="t"/>
            <a:pathLst>
              <a:path extrusionOk="0" h="54949" w="285750">
                <a:moveTo>
                  <a:pt x="0" y="1"/>
                </a:moveTo>
                <a:lnTo>
                  <a:pt x="0" y="54948"/>
                </a:lnTo>
                <a:lnTo>
                  <a:pt x="285750" y="54948"/>
                </a:lnTo>
                <a:lnTo>
                  <a:pt x="285750" y="5918"/>
                </a:lnTo>
                <a:cubicBezTo>
                  <a:pt x="257008" y="24647"/>
                  <a:pt x="224349" y="37672"/>
                  <a:pt x="189428" y="43530"/>
                </a:cubicBezTo>
                <a:cubicBezTo>
                  <a:pt x="175736" y="45826"/>
                  <a:pt x="161695" y="47011"/>
                  <a:pt x="147408" y="47011"/>
                </a:cubicBezTo>
                <a:cubicBezTo>
                  <a:pt x="145023" y="47011"/>
                  <a:pt x="142630" y="46978"/>
                  <a:pt x="140232" y="46911"/>
                </a:cubicBezTo>
                <a:cubicBezTo>
                  <a:pt x="137029" y="46816"/>
                  <a:pt x="133802" y="46673"/>
                  <a:pt x="130576" y="46459"/>
                </a:cubicBezTo>
                <a:cubicBezTo>
                  <a:pt x="91416" y="43887"/>
                  <a:pt x="54924" y="32564"/>
                  <a:pt x="22872" y="14538"/>
                </a:cubicBezTo>
                <a:cubicBezTo>
                  <a:pt x="14966" y="10085"/>
                  <a:pt x="7334" y="5228"/>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 name="Google Shape;31;p2"/>
          <p:cNvGrpSpPr/>
          <p:nvPr/>
        </p:nvGrpSpPr>
        <p:grpSpPr>
          <a:xfrm>
            <a:off x="5467193" y="914405"/>
            <a:ext cx="1871062" cy="252503"/>
            <a:chOff x="238125" y="2337550"/>
            <a:chExt cx="7005100" cy="945350"/>
          </a:xfrm>
        </p:grpSpPr>
        <p:sp>
          <p:nvSpPr>
            <p:cNvPr id="32" name="Google Shape;32;p2"/>
            <p:cNvSpPr/>
            <p:nvPr/>
          </p:nvSpPr>
          <p:spPr>
            <a:xfrm>
              <a:off x="2131975" y="2337550"/>
              <a:ext cx="504225" cy="756275"/>
            </a:xfrm>
            <a:custGeom>
              <a:rect b="b" l="l" r="r" t="t"/>
              <a:pathLst>
                <a:path extrusionOk="0" h="30251" w="20169">
                  <a:moveTo>
                    <a:pt x="10210" y="11974"/>
                  </a:moveTo>
                  <a:cubicBezTo>
                    <a:pt x="11093" y="11974"/>
                    <a:pt x="11849" y="12100"/>
                    <a:pt x="12479" y="12352"/>
                  </a:cubicBezTo>
                  <a:cubicBezTo>
                    <a:pt x="13110" y="12731"/>
                    <a:pt x="13614" y="13109"/>
                    <a:pt x="13992" y="13739"/>
                  </a:cubicBezTo>
                  <a:cubicBezTo>
                    <a:pt x="14370" y="14369"/>
                    <a:pt x="14622" y="14999"/>
                    <a:pt x="14874" y="15882"/>
                  </a:cubicBezTo>
                  <a:cubicBezTo>
                    <a:pt x="15000" y="16764"/>
                    <a:pt x="15126" y="17646"/>
                    <a:pt x="15126" y="18781"/>
                  </a:cubicBezTo>
                  <a:lnTo>
                    <a:pt x="15126" y="19285"/>
                  </a:lnTo>
                  <a:cubicBezTo>
                    <a:pt x="15126" y="20671"/>
                    <a:pt x="15000" y="21932"/>
                    <a:pt x="14622" y="22940"/>
                  </a:cubicBezTo>
                  <a:cubicBezTo>
                    <a:pt x="14244" y="23949"/>
                    <a:pt x="13740" y="24705"/>
                    <a:pt x="12984" y="25209"/>
                  </a:cubicBezTo>
                  <a:cubicBezTo>
                    <a:pt x="12353" y="25713"/>
                    <a:pt x="11345" y="25965"/>
                    <a:pt x="10210" y="25965"/>
                  </a:cubicBezTo>
                  <a:cubicBezTo>
                    <a:pt x="8950" y="25965"/>
                    <a:pt x="8068" y="25713"/>
                    <a:pt x="7311" y="25209"/>
                  </a:cubicBezTo>
                  <a:cubicBezTo>
                    <a:pt x="6555" y="24705"/>
                    <a:pt x="6051" y="24075"/>
                    <a:pt x="5799" y="23066"/>
                  </a:cubicBezTo>
                  <a:cubicBezTo>
                    <a:pt x="5421" y="22058"/>
                    <a:pt x="5295" y="20798"/>
                    <a:pt x="5295" y="19285"/>
                  </a:cubicBezTo>
                  <a:lnTo>
                    <a:pt x="5295" y="18655"/>
                  </a:lnTo>
                  <a:cubicBezTo>
                    <a:pt x="5295" y="17142"/>
                    <a:pt x="5421" y="15882"/>
                    <a:pt x="5799" y="14873"/>
                  </a:cubicBezTo>
                  <a:cubicBezTo>
                    <a:pt x="6051" y="13865"/>
                    <a:pt x="6555" y="13109"/>
                    <a:pt x="7311" y="12731"/>
                  </a:cubicBezTo>
                  <a:cubicBezTo>
                    <a:pt x="8068" y="12226"/>
                    <a:pt x="9076" y="11974"/>
                    <a:pt x="10210" y="11974"/>
                  </a:cubicBezTo>
                  <a:close/>
                  <a:moveTo>
                    <a:pt x="15126" y="0"/>
                  </a:moveTo>
                  <a:lnTo>
                    <a:pt x="15126" y="10588"/>
                  </a:lnTo>
                  <a:lnTo>
                    <a:pt x="14874" y="10588"/>
                  </a:lnTo>
                  <a:cubicBezTo>
                    <a:pt x="14496" y="9958"/>
                    <a:pt x="13866" y="9453"/>
                    <a:pt x="13236" y="8949"/>
                  </a:cubicBezTo>
                  <a:cubicBezTo>
                    <a:pt x="12605" y="8445"/>
                    <a:pt x="11849" y="8193"/>
                    <a:pt x="11093" y="7941"/>
                  </a:cubicBezTo>
                  <a:cubicBezTo>
                    <a:pt x="10210" y="7689"/>
                    <a:pt x="9328" y="7563"/>
                    <a:pt x="8320" y="7563"/>
                  </a:cubicBezTo>
                  <a:cubicBezTo>
                    <a:pt x="6807" y="7563"/>
                    <a:pt x="5295" y="8067"/>
                    <a:pt x="4034" y="8823"/>
                  </a:cubicBezTo>
                  <a:cubicBezTo>
                    <a:pt x="2774" y="9579"/>
                    <a:pt x="1765" y="10840"/>
                    <a:pt x="1135" y="12479"/>
                  </a:cubicBezTo>
                  <a:cubicBezTo>
                    <a:pt x="379" y="14117"/>
                    <a:pt x="1" y="16260"/>
                    <a:pt x="1" y="18907"/>
                  </a:cubicBezTo>
                  <a:cubicBezTo>
                    <a:pt x="1" y="21554"/>
                    <a:pt x="379" y="23697"/>
                    <a:pt x="1135" y="25335"/>
                  </a:cubicBezTo>
                  <a:cubicBezTo>
                    <a:pt x="1765" y="27100"/>
                    <a:pt x="2774" y="28234"/>
                    <a:pt x="4034" y="29117"/>
                  </a:cubicBezTo>
                  <a:cubicBezTo>
                    <a:pt x="5421" y="29873"/>
                    <a:pt x="6933" y="30251"/>
                    <a:pt x="8698" y="30251"/>
                  </a:cubicBezTo>
                  <a:cubicBezTo>
                    <a:pt x="10084" y="30251"/>
                    <a:pt x="11345" y="29999"/>
                    <a:pt x="12479" y="29495"/>
                  </a:cubicBezTo>
                  <a:cubicBezTo>
                    <a:pt x="13740" y="28864"/>
                    <a:pt x="14622" y="27982"/>
                    <a:pt x="15252" y="26848"/>
                  </a:cubicBezTo>
                  <a:lnTo>
                    <a:pt x="15631" y="26848"/>
                  </a:lnTo>
                  <a:lnTo>
                    <a:pt x="16009" y="29747"/>
                  </a:lnTo>
                  <a:lnTo>
                    <a:pt x="20168" y="29747"/>
                  </a:lnTo>
                  <a:lnTo>
                    <a:pt x="2016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2743300" y="2529750"/>
              <a:ext cx="497925" cy="564075"/>
            </a:xfrm>
            <a:custGeom>
              <a:rect b="b" l="l" r="r" t="t"/>
              <a:pathLst>
                <a:path extrusionOk="0" h="22563" w="19917">
                  <a:moveTo>
                    <a:pt x="10337" y="3908"/>
                  </a:moveTo>
                  <a:cubicBezTo>
                    <a:pt x="10967" y="3908"/>
                    <a:pt x="11597" y="4034"/>
                    <a:pt x="12101" y="4160"/>
                  </a:cubicBezTo>
                  <a:cubicBezTo>
                    <a:pt x="12606" y="4412"/>
                    <a:pt x="13110" y="4664"/>
                    <a:pt x="13488" y="5043"/>
                  </a:cubicBezTo>
                  <a:cubicBezTo>
                    <a:pt x="13866" y="5547"/>
                    <a:pt x="14118" y="6051"/>
                    <a:pt x="14370" y="6681"/>
                  </a:cubicBezTo>
                  <a:cubicBezTo>
                    <a:pt x="14496" y="7311"/>
                    <a:pt x="14622" y="8068"/>
                    <a:pt x="14622" y="8950"/>
                  </a:cubicBezTo>
                  <a:lnTo>
                    <a:pt x="5169" y="8950"/>
                  </a:lnTo>
                  <a:cubicBezTo>
                    <a:pt x="5421" y="7816"/>
                    <a:pt x="5673" y="6807"/>
                    <a:pt x="6051" y="6177"/>
                  </a:cubicBezTo>
                  <a:cubicBezTo>
                    <a:pt x="6429" y="5421"/>
                    <a:pt x="6933" y="4791"/>
                    <a:pt x="7690" y="4412"/>
                  </a:cubicBezTo>
                  <a:cubicBezTo>
                    <a:pt x="8446" y="4160"/>
                    <a:pt x="9328" y="3908"/>
                    <a:pt x="10337" y="3908"/>
                  </a:cubicBezTo>
                  <a:close/>
                  <a:moveTo>
                    <a:pt x="10337" y="1"/>
                  </a:moveTo>
                  <a:cubicBezTo>
                    <a:pt x="8068" y="1"/>
                    <a:pt x="6177" y="379"/>
                    <a:pt x="4665" y="1135"/>
                  </a:cubicBezTo>
                  <a:cubicBezTo>
                    <a:pt x="3026" y="2018"/>
                    <a:pt x="1892" y="3152"/>
                    <a:pt x="1135" y="4917"/>
                  </a:cubicBezTo>
                  <a:cubicBezTo>
                    <a:pt x="379" y="6555"/>
                    <a:pt x="1" y="8698"/>
                    <a:pt x="1" y="11345"/>
                  </a:cubicBezTo>
                  <a:cubicBezTo>
                    <a:pt x="1" y="13866"/>
                    <a:pt x="379" y="16009"/>
                    <a:pt x="1135" y="17647"/>
                  </a:cubicBezTo>
                  <a:cubicBezTo>
                    <a:pt x="1892" y="19412"/>
                    <a:pt x="3026" y="20546"/>
                    <a:pt x="4665" y="21429"/>
                  </a:cubicBezTo>
                  <a:cubicBezTo>
                    <a:pt x="6177" y="22185"/>
                    <a:pt x="8068" y="22563"/>
                    <a:pt x="10337" y="22563"/>
                  </a:cubicBezTo>
                  <a:cubicBezTo>
                    <a:pt x="11723" y="22563"/>
                    <a:pt x="12984" y="22437"/>
                    <a:pt x="14118" y="22185"/>
                  </a:cubicBezTo>
                  <a:cubicBezTo>
                    <a:pt x="15253" y="21807"/>
                    <a:pt x="16261" y="21302"/>
                    <a:pt x="17143" y="20672"/>
                  </a:cubicBezTo>
                  <a:cubicBezTo>
                    <a:pt x="18026" y="20042"/>
                    <a:pt x="18656" y="19160"/>
                    <a:pt x="19160" y="18151"/>
                  </a:cubicBezTo>
                  <a:cubicBezTo>
                    <a:pt x="19664" y="17143"/>
                    <a:pt x="19916" y="15883"/>
                    <a:pt x="19916" y="14622"/>
                  </a:cubicBezTo>
                  <a:lnTo>
                    <a:pt x="15001" y="14622"/>
                  </a:lnTo>
                  <a:cubicBezTo>
                    <a:pt x="15001" y="15252"/>
                    <a:pt x="14874" y="15883"/>
                    <a:pt x="14622" y="16387"/>
                  </a:cubicBezTo>
                  <a:cubicBezTo>
                    <a:pt x="14370" y="16891"/>
                    <a:pt x="14118" y="17269"/>
                    <a:pt x="13614" y="17647"/>
                  </a:cubicBezTo>
                  <a:cubicBezTo>
                    <a:pt x="13236" y="18025"/>
                    <a:pt x="12732" y="18277"/>
                    <a:pt x="12227" y="18403"/>
                  </a:cubicBezTo>
                  <a:cubicBezTo>
                    <a:pt x="11723" y="18656"/>
                    <a:pt x="11093" y="18656"/>
                    <a:pt x="10463" y="18656"/>
                  </a:cubicBezTo>
                  <a:cubicBezTo>
                    <a:pt x="9202" y="18656"/>
                    <a:pt x="8194" y="18403"/>
                    <a:pt x="7438" y="18025"/>
                  </a:cubicBezTo>
                  <a:cubicBezTo>
                    <a:pt x="6681" y="17521"/>
                    <a:pt x="6177" y="16891"/>
                    <a:pt x="5799" y="15883"/>
                  </a:cubicBezTo>
                  <a:cubicBezTo>
                    <a:pt x="5421" y="15000"/>
                    <a:pt x="5169" y="13866"/>
                    <a:pt x="5169" y="12479"/>
                  </a:cubicBezTo>
                  <a:lnTo>
                    <a:pt x="19916" y="12479"/>
                  </a:lnTo>
                  <a:lnTo>
                    <a:pt x="19916" y="11093"/>
                  </a:lnTo>
                  <a:cubicBezTo>
                    <a:pt x="19916" y="8446"/>
                    <a:pt x="19538" y="6429"/>
                    <a:pt x="18782" y="4791"/>
                  </a:cubicBezTo>
                  <a:cubicBezTo>
                    <a:pt x="18152" y="3152"/>
                    <a:pt x="17017" y="1891"/>
                    <a:pt x="15631" y="1135"/>
                  </a:cubicBezTo>
                  <a:cubicBezTo>
                    <a:pt x="14244" y="379"/>
                    <a:pt x="12480" y="1"/>
                    <a:pt x="1033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3319975" y="2529750"/>
              <a:ext cx="497925" cy="564075"/>
            </a:xfrm>
            <a:custGeom>
              <a:rect b="b" l="l" r="r" t="t"/>
              <a:pathLst>
                <a:path extrusionOk="0" h="22563" w="19917">
                  <a:moveTo>
                    <a:pt x="10463" y="3908"/>
                  </a:moveTo>
                  <a:cubicBezTo>
                    <a:pt x="11093" y="3908"/>
                    <a:pt x="11723" y="4034"/>
                    <a:pt x="12227" y="4160"/>
                  </a:cubicBezTo>
                  <a:cubicBezTo>
                    <a:pt x="12731" y="4412"/>
                    <a:pt x="13110" y="4664"/>
                    <a:pt x="13488" y="5043"/>
                  </a:cubicBezTo>
                  <a:cubicBezTo>
                    <a:pt x="13866" y="5547"/>
                    <a:pt x="14244" y="6051"/>
                    <a:pt x="14370" y="6681"/>
                  </a:cubicBezTo>
                  <a:cubicBezTo>
                    <a:pt x="14622" y="7311"/>
                    <a:pt x="14748" y="8068"/>
                    <a:pt x="14748" y="8950"/>
                  </a:cubicBezTo>
                  <a:lnTo>
                    <a:pt x="5295" y="8950"/>
                  </a:lnTo>
                  <a:cubicBezTo>
                    <a:pt x="5421" y="7816"/>
                    <a:pt x="5673" y="6807"/>
                    <a:pt x="6051" y="6177"/>
                  </a:cubicBezTo>
                  <a:cubicBezTo>
                    <a:pt x="6429" y="5421"/>
                    <a:pt x="7059" y="4791"/>
                    <a:pt x="7690" y="4412"/>
                  </a:cubicBezTo>
                  <a:cubicBezTo>
                    <a:pt x="8446" y="4160"/>
                    <a:pt x="9328" y="3908"/>
                    <a:pt x="10463" y="3908"/>
                  </a:cubicBezTo>
                  <a:close/>
                  <a:moveTo>
                    <a:pt x="10463" y="1"/>
                  </a:moveTo>
                  <a:cubicBezTo>
                    <a:pt x="8194" y="1"/>
                    <a:pt x="6177" y="379"/>
                    <a:pt x="4664" y="1135"/>
                  </a:cubicBezTo>
                  <a:cubicBezTo>
                    <a:pt x="3152" y="2018"/>
                    <a:pt x="2017" y="3152"/>
                    <a:pt x="1261" y="4917"/>
                  </a:cubicBezTo>
                  <a:cubicBezTo>
                    <a:pt x="379" y="6555"/>
                    <a:pt x="1" y="8698"/>
                    <a:pt x="1" y="11345"/>
                  </a:cubicBezTo>
                  <a:cubicBezTo>
                    <a:pt x="1" y="13866"/>
                    <a:pt x="379" y="16009"/>
                    <a:pt x="1261" y="17647"/>
                  </a:cubicBezTo>
                  <a:cubicBezTo>
                    <a:pt x="2017" y="19412"/>
                    <a:pt x="3152" y="20546"/>
                    <a:pt x="4664" y="21429"/>
                  </a:cubicBezTo>
                  <a:cubicBezTo>
                    <a:pt x="6177" y="22185"/>
                    <a:pt x="8068" y="22563"/>
                    <a:pt x="10463" y="22563"/>
                  </a:cubicBezTo>
                  <a:cubicBezTo>
                    <a:pt x="11723" y="22563"/>
                    <a:pt x="12984" y="22437"/>
                    <a:pt x="14244" y="22185"/>
                  </a:cubicBezTo>
                  <a:cubicBezTo>
                    <a:pt x="15378" y="21807"/>
                    <a:pt x="16387" y="21302"/>
                    <a:pt x="17269" y="20672"/>
                  </a:cubicBezTo>
                  <a:cubicBezTo>
                    <a:pt x="18025" y="20042"/>
                    <a:pt x="18782" y="19160"/>
                    <a:pt x="19286" y="18151"/>
                  </a:cubicBezTo>
                  <a:cubicBezTo>
                    <a:pt x="19664" y="17143"/>
                    <a:pt x="19916" y="15883"/>
                    <a:pt x="19916" y="14622"/>
                  </a:cubicBezTo>
                  <a:lnTo>
                    <a:pt x="15000" y="14622"/>
                  </a:lnTo>
                  <a:cubicBezTo>
                    <a:pt x="15000" y="15252"/>
                    <a:pt x="14874" y="15883"/>
                    <a:pt x="14622" y="16387"/>
                  </a:cubicBezTo>
                  <a:cubicBezTo>
                    <a:pt x="14496" y="16891"/>
                    <a:pt x="14118" y="17269"/>
                    <a:pt x="13740" y="17647"/>
                  </a:cubicBezTo>
                  <a:cubicBezTo>
                    <a:pt x="13236" y="18025"/>
                    <a:pt x="12857" y="18277"/>
                    <a:pt x="12227" y="18403"/>
                  </a:cubicBezTo>
                  <a:cubicBezTo>
                    <a:pt x="11723" y="18656"/>
                    <a:pt x="11093" y="18656"/>
                    <a:pt x="10463" y="18656"/>
                  </a:cubicBezTo>
                  <a:cubicBezTo>
                    <a:pt x="9202" y="18656"/>
                    <a:pt x="8194" y="18403"/>
                    <a:pt x="7437" y="18025"/>
                  </a:cubicBezTo>
                  <a:cubicBezTo>
                    <a:pt x="6681" y="17521"/>
                    <a:pt x="6177" y="16891"/>
                    <a:pt x="5799" y="15883"/>
                  </a:cubicBezTo>
                  <a:cubicBezTo>
                    <a:pt x="5421" y="15000"/>
                    <a:pt x="5295" y="13866"/>
                    <a:pt x="5169" y="12479"/>
                  </a:cubicBezTo>
                  <a:lnTo>
                    <a:pt x="19916" y="12479"/>
                  </a:lnTo>
                  <a:lnTo>
                    <a:pt x="19916" y="11093"/>
                  </a:lnTo>
                  <a:cubicBezTo>
                    <a:pt x="19916" y="8446"/>
                    <a:pt x="19538" y="6429"/>
                    <a:pt x="18908" y="4791"/>
                  </a:cubicBezTo>
                  <a:cubicBezTo>
                    <a:pt x="18151" y="3152"/>
                    <a:pt x="17143" y="1891"/>
                    <a:pt x="15631" y="1135"/>
                  </a:cubicBezTo>
                  <a:cubicBezTo>
                    <a:pt x="14244" y="379"/>
                    <a:pt x="12479" y="1"/>
                    <a:pt x="1046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3925000" y="2526600"/>
              <a:ext cx="504225" cy="734250"/>
            </a:xfrm>
            <a:custGeom>
              <a:rect b="b" l="l" r="r" t="t"/>
              <a:pathLst>
                <a:path extrusionOk="0" h="29370" w="20169">
                  <a:moveTo>
                    <a:pt x="9959" y="4412"/>
                  </a:moveTo>
                  <a:cubicBezTo>
                    <a:pt x="11219" y="4412"/>
                    <a:pt x="12227" y="4664"/>
                    <a:pt x="12984" y="5043"/>
                  </a:cubicBezTo>
                  <a:cubicBezTo>
                    <a:pt x="13614" y="5547"/>
                    <a:pt x="14118" y="6303"/>
                    <a:pt x="14496" y="7311"/>
                  </a:cubicBezTo>
                  <a:cubicBezTo>
                    <a:pt x="14748" y="8320"/>
                    <a:pt x="15000" y="9580"/>
                    <a:pt x="15000" y="11093"/>
                  </a:cubicBezTo>
                  <a:lnTo>
                    <a:pt x="15000" y="11723"/>
                  </a:lnTo>
                  <a:cubicBezTo>
                    <a:pt x="15000" y="13236"/>
                    <a:pt x="14748" y="14496"/>
                    <a:pt x="14496" y="15504"/>
                  </a:cubicBezTo>
                  <a:cubicBezTo>
                    <a:pt x="14118" y="16513"/>
                    <a:pt x="13614" y="17143"/>
                    <a:pt x="12984" y="17647"/>
                  </a:cubicBezTo>
                  <a:cubicBezTo>
                    <a:pt x="12227" y="18151"/>
                    <a:pt x="11219" y="18403"/>
                    <a:pt x="9959" y="18403"/>
                  </a:cubicBezTo>
                  <a:cubicBezTo>
                    <a:pt x="9076" y="18403"/>
                    <a:pt x="8446" y="18277"/>
                    <a:pt x="7816" y="17899"/>
                  </a:cubicBezTo>
                  <a:cubicBezTo>
                    <a:pt x="7185" y="17647"/>
                    <a:pt x="6681" y="17143"/>
                    <a:pt x="6177" y="16639"/>
                  </a:cubicBezTo>
                  <a:cubicBezTo>
                    <a:pt x="5799" y="16009"/>
                    <a:pt x="5547" y="15378"/>
                    <a:pt x="5295" y="14496"/>
                  </a:cubicBezTo>
                  <a:cubicBezTo>
                    <a:pt x="5169" y="13614"/>
                    <a:pt x="5043" y="12731"/>
                    <a:pt x="5043" y="11597"/>
                  </a:cubicBezTo>
                  <a:lnTo>
                    <a:pt x="5043" y="11093"/>
                  </a:lnTo>
                  <a:cubicBezTo>
                    <a:pt x="5043" y="9706"/>
                    <a:pt x="5295" y="8446"/>
                    <a:pt x="5547" y="7437"/>
                  </a:cubicBezTo>
                  <a:cubicBezTo>
                    <a:pt x="5925" y="6429"/>
                    <a:pt x="6429" y="5673"/>
                    <a:pt x="7185" y="5169"/>
                  </a:cubicBezTo>
                  <a:cubicBezTo>
                    <a:pt x="7942" y="4664"/>
                    <a:pt x="8824" y="4412"/>
                    <a:pt x="9959" y="4412"/>
                  </a:cubicBezTo>
                  <a:close/>
                  <a:moveTo>
                    <a:pt x="11471" y="1"/>
                  </a:moveTo>
                  <a:cubicBezTo>
                    <a:pt x="10085" y="1"/>
                    <a:pt x="8824" y="379"/>
                    <a:pt x="7690" y="883"/>
                  </a:cubicBezTo>
                  <a:cubicBezTo>
                    <a:pt x="6555" y="1513"/>
                    <a:pt x="5547" y="2270"/>
                    <a:pt x="4917" y="3404"/>
                  </a:cubicBezTo>
                  <a:lnTo>
                    <a:pt x="4665" y="3404"/>
                  </a:lnTo>
                  <a:lnTo>
                    <a:pt x="4160" y="505"/>
                  </a:lnTo>
                  <a:lnTo>
                    <a:pt x="1" y="505"/>
                  </a:lnTo>
                  <a:lnTo>
                    <a:pt x="1" y="29369"/>
                  </a:lnTo>
                  <a:lnTo>
                    <a:pt x="5043" y="29369"/>
                  </a:lnTo>
                  <a:lnTo>
                    <a:pt x="5043" y="19664"/>
                  </a:lnTo>
                  <a:lnTo>
                    <a:pt x="5295" y="19664"/>
                  </a:lnTo>
                  <a:cubicBezTo>
                    <a:pt x="5799" y="20420"/>
                    <a:pt x="6303" y="20924"/>
                    <a:pt x="6933" y="21428"/>
                  </a:cubicBezTo>
                  <a:cubicBezTo>
                    <a:pt x="7564" y="21807"/>
                    <a:pt x="8320" y="22185"/>
                    <a:pt x="9076" y="22437"/>
                  </a:cubicBezTo>
                  <a:cubicBezTo>
                    <a:pt x="9959" y="22563"/>
                    <a:pt x="10841" y="22689"/>
                    <a:pt x="11849" y="22689"/>
                  </a:cubicBezTo>
                  <a:cubicBezTo>
                    <a:pt x="13488" y="22689"/>
                    <a:pt x="14874" y="22311"/>
                    <a:pt x="16135" y="21555"/>
                  </a:cubicBezTo>
                  <a:cubicBezTo>
                    <a:pt x="17395" y="20672"/>
                    <a:pt x="18404" y="19538"/>
                    <a:pt x="19034" y="17773"/>
                  </a:cubicBezTo>
                  <a:cubicBezTo>
                    <a:pt x="19790" y="16135"/>
                    <a:pt x="20168" y="13992"/>
                    <a:pt x="20168" y="11471"/>
                  </a:cubicBezTo>
                  <a:cubicBezTo>
                    <a:pt x="20168" y="8824"/>
                    <a:pt x="19790" y="6681"/>
                    <a:pt x="19034" y="4917"/>
                  </a:cubicBezTo>
                  <a:cubicBezTo>
                    <a:pt x="18404" y="3278"/>
                    <a:pt x="17395" y="2017"/>
                    <a:pt x="16135" y="1261"/>
                  </a:cubicBezTo>
                  <a:cubicBezTo>
                    <a:pt x="14874" y="505"/>
                    <a:pt x="13362" y="1"/>
                    <a:pt x="1147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4473325" y="2539200"/>
              <a:ext cx="775200" cy="542025"/>
            </a:xfrm>
            <a:custGeom>
              <a:rect b="b" l="l" r="r" t="t"/>
              <a:pathLst>
                <a:path extrusionOk="0" h="21681" w="31008">
                  <a:moveTo>
                    <a:pt x="0" y="1"/>
                  </a:moveTo>
                  <a:lnTo>
                    <a:pt x="6428" y="21681"/>
                  </a:lnTo>
                  <a:lnTo>
                    <a:pt x="11722" y="21681"/>
                  </a:lnTo>
                  <a:lnTo>
                    <a:pt x="14369" y="11345"/>
                  </a:lnTo>
                  <a:cubicBezTo>
                    <a:pt x="14622" y="10463"/>
                    <a:pt x="14748" y="9580"/>
                    <a:pt x="14874" y="8824"/>
                  </a:cubicBezTo>
                  <a:cubicBezTo>
                    <a:pt x="15000" y="8068"/>
                    <a:pt x="15126" y="7438"/>
                    <a:pt x="15252" y="6933"/>
                  </a:cubicBezTo>
                  <a:cubicBezTo>
                    <a:pt x="15378" y="6429"/>
                    <a:pt x="15378" y="6177"/>
                    <a:pt x="15378" y="5925"/>
                  </a:cubicBezTo>
                  <a:lnTo>
                    <a:pt x="15630" y="5925"/>
                  </a:lnTo>
                  <a:cubicBezTo>
                    <a:pt x="15756" y="6429"/>
                    <a:pt x="15882" y="6933"/>
                    <a:pt x="16008" y="7564"/>
                  </a:cubicBezTo>
                  <a:cubicBezTo>
                    <a:pt x="16134" y="8320"/>
                    <a:pt x="16260" y="8950"/>
                    <a:pt x="16386" y="9580"/>
                  </a:cubicBezTo>
                  <a:cubicBezTo>
                    <a:pt x="16512" y="10211"/>
                    <a:pt x="16638" y="10841"/>
                    <a:pt x="16764" y="11345"/>
                  </a:cubicBezTo>
                  <a:lnTo>
                    <a:pt x="19285" y="21681"/>
                  </a:lnTo>
                  <a:lnTo>
                    <a:pt x="24579" y="21681"/>
                  </a:lnTo>
                  <a:lnTo>
                    <a:pt x="31008" y="1"/>
                  </a:lnTo>
                  <a:lnTo>
                    <a:pt x="26092" y="1"/>
                  </a:lnTo>
                  <a:lnTo>
                    <a:pt x="23193" y="11849"/>
                  </a:lnTo>
                  <a:cubicBezTo>
                    <a:pt x="23067" y="12227"/>
                    <a:pt x="23067" y="12732"/>
                    <a:pt x="22941" y="13236"/>
                  </a:cubicBezTo>
                  <a:cubicBezTo>
                    <a:pt x="22815" y="13740"/>
                    <a:pt x="22689" y="14244"/>
                    <a:pt x="22563" y="14622"/>
                  </a:cubicBezTo>
                  <a:cubicBezTo>
                    <a:pt x="22437" y="15126"/>
                    <a:pt x="22437" y="15505"/>
                    <a:pt x="22310" y="15883"/>
                  </a:cubicBezTo>
                  <a:lnTo>
                    <a:pt x="22058" y="15883"/>
                  </a:lnTo>
                  <a:cubicBezTo>
                    <a:pt x="22058" y="15505"/>
                    <a:pt x="21932" y="15126"/>
                    <a:pt x="21806" y="14622"/>
                  </a:cubicBezTo>
                  <a:cubicBezTo>
                    <a:pt x="21806" y="14118"/>
                    <a:pt x="21680" y="13614"/>
                    <a:pt x="21554" y="13110"/>
                  </a:cubicBezTo>
                  <a:cubicBezTo>
                    <a:pt x="21428" y="12605"/>
                    <a:pt x="21302" y="12101"/>
                    <a:pt x="21176" y="11723"/>
                  </a:cubicBezTo>
                  <a:lnTo>
                    <a:pt x="18277" y="1"/>
                  </a:lnTo>
                  <a:lnTo>
                    <a:pt x="12857" y="1"/>
                  </a:lnTo>
                  <a:lnTo>
                    <a:pt x="10084" y="11723"/>
                  </a:lnTo>
                  <a:cubicBezTo>
                    <a:pt x="10084" y="11849"/>
                    <a:pt x="9958" y="12227"/>
                    <a:pt x="9958" y="12732"/>
                  </a:cubicBezTo>
                  <a:cubicBezTo>
                    <a:pt x="9832" y="13110"/>
                    <a:pt x="9706" y="13740"/>
                    <a:pt x="9580" y="14244"/>
                  </a:cubicBezTo>
                  <a:cubicBezTo>
                    <a:pt x="9454" y="14874"/>
                    <a:pt x="9328" y="15378"/>
                    <a:pt x="9202" y="15883"/>
                  </a:cubicBezTo>
                  <a:lnTo>
                    <a:pt x="8949" y="15883"/>
                  </a:lnTo>
                  <a:cubicBezTo>
                    <a:pt x="8949" y="15757"/>
                    <a:pt x="8949" y="15505"/>
                    <a:pt x="8823" y="15126"/>
                  </a:cubicBezTo>
                  <a:cubicBezTo>
                    <a:pt x="8823" y="14748"/>
                    <a:pt x="8697" y="14244"/>
                    <a:pt x="8571" y="13614"/>
                  </a:cubicBezTo>
                  <a:cubicBezTo>
                    <a:pt x="8445" y="12984"/>
                    <a:pt x="8319" y="12479"/>
                    <a:pt x="8193" y="11849"/>
                  </a:cubicBezTo>
                  <a:lnTo>
                    <a:pt x="516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5280025" y="2529750"/>
              <a:ext cx="532575" cy="564075"/>
            </a:xfrm>
            <a:custGeom>
              <a:rect b="b" l="l" r="r" t="t"/>
              <a:pathLst>
                <a:path extrusionOk="0" h="22563" w="21303">
                  <a:moveTo>
                    <a:pt x="13487" y="12479"/>
                  </a:moveTo>
                  <a:lnTo>
                    <a:pt x="13487" y="13362"/>
                  </a:lnTo>
                  <a:cubicBezTo>
                    <a:pt x="13487" y="14118"/>
                    <a:pt x="13361" y="14874"/>
                    <a:pt x="13109" y="15504"/>
                  </a:cubicBezTo>
                  <a:cubicBezTo>
                    <a:pt x="12983" y="16135"/>
                    <a:pt x="12605" y="16639"/>
                    <a:pt x="12227" y="17143"/>
                  </a:cubicBezTo>
                  <a:cubicBezTo>
                    <a:pt x="11723" y="17521"/>
                    <a:pt x="11218" y="17899"/>
                    <a:pt x="10588" y="18151"/>
                  </a:cubicBezTo>
                  <a:cubicBezTo>
                    <a:pt x="9958" y="18403"/>
                    <a:pt x="9202" y="18529"/>
                    <a:pt x="8319" y="18529"/>
                  </a:cubicBezTo>
                  <a:cubicBezTo>
                    <a:pt x="7689" y="18529"/>
                    <a:pt x="7059" y="18403"/>
                    <a:pt x="6555" y="18151"/>
                  </a:cubicBezTo>
                  <a:cubicBezTo>
                    <a:pt x="6051" y="17899"/>
                    <a:pt x="5672" y="17647"/>
                    <a:pt x="5420" y="17269"/>
                  </a:cubicBezTo>
                  <a:cubicBezTo>
                    <a:pt x="5294" y="16891"/>
                    <a:pt x="5168" y="16513"/>
                    <a:pt x="5168" y="16009"/>
                  </a:cubicBezTo>
                  <a:cubicBezTo>
                    <a:pt x="5168" y="15000"/>
                    <a:pt x="5546" y="14244"/>
                    <a:pt x="6303" y="13740"/>
                  </a:cubicBezTo>
                  <a:cubicBezTo>
                    <a:pt x="7059" y="13236"/>
                    <a:pt x="8067" y="12857"/>
                    <a:pt x="9328" y="12731"/>
                  </a:cubicBezTo>
                  <a:cubicBezTo>
                    <a:pt x="10588" y="12479"/>
                    <a:pt x="11975" y="12479"/>
                    <a:pt x="13487" y="12479"/>
                  </a:cubicBezTo>
                  <a:close/>
                  <a:moveTo>
                    <a:pt x="9832" y="1"/>
                  </a:moveTo>
                  <a:cubicBezTo>
                    <a:pt x="8067" y="1"/>
                    <a:pt x="6555" y="127"/>
                    <a:pt x="5294" y="631"/>
                  </a:cubicBezTo>
                  <a:cubicBezTo>
                    <a:pt x="3908" y="1135"/>
                    <a:pt x="2899" y="1891"/>
                    <a:pt x="2143" y="2774"/>
                  </a:cubicBezTo>
                  <a:cubicBezTo>
                    <a:pt x="1387" y="3656"/>
                    <a:pt x="1009" y="4791"/>
                    <a:pt x="1009" y="5925"/>
                  </a:cubicBezTo>
                  <a:lnTo>
                    <a:pt x="1009" y="6429"/>
                  </a:lnTo>
                  <a:cubicBezTo>
                    <a:pt x="1009" y="6555"/>
                    <a:pt x="1135" y="6681"/>
                    <a:pt x="1135" y="6933"/>
                  </a:cubicBezTo>
                  <a:lnTo>
                    <a:pt x="5924" y="6933"/>
                  </a:lnTo>
                  <a:lnTo>
                    <a:pt x="5924" y="6303"/>
                  </a:lnTo>
                  <a:cubicBezTo>
                    <a:pt x="5924" y="5925"/>
                    <a:pt x="6051" y="5547"/>
                    <a:pt x="6303" y="5169"/>
                  </a:cubicBezTo>
                  <a:cubicBezTo>
                    <a:pt x="6555" y="4791"/>
                    <a:pt x="6933" y="4538"/>
                    <a:pt x="7563" y="4286"/>
                  </a:cubicBezTo>
                  <a:cubicBezTo>
                    <a:pt x="8067" y="4034"/>
                    <a:pt x="8824" y="3908"/>
                    <a:pt x="9958" y="3908"/>
                  </a:cubicBezTo>
                  <a:cubicBezTo>
                    <a:pt x="10966" y="3908"/>
                    <a:pt x="11723" y="4034"/>
                    <a:pt x="12227" y="4286"/>
                  </a:cubicBezTo>
                  <a:cubicBezTo>
                    <a:pt x="12731" y="4664"/>
                    <a:pt x="13109" y="5043"/>
                    <a:pt x="13235" y="5547"/>
                  </a:cubicBezTo>
                  <a:cubicBezTo>
                    <a:pt x="13487" y="6051"/>
                    <a:pt x="13487" y="6555"/>
                    <a:pt x="13487" y="7185"/>
                  </a:cubicBezTo>
                  <a:lnTo>
                    <a:pt x="13487" y="8950"/>
                  </a:lnTo>
                  <a:cubicBezTo>
                    <a:pt x="11597" y="8950"/>
                    <a:pt x="9706" y="9076"/>
                    <a:pt x="8067" y="9328"/>
                  </a:cubicBezTo>
                  <a:cubicBezTo>
                    <a:pt x="6429" y="9580"/>
                    <a:pt x="4916" y="9958"/>
                    <a:pt x="3782" y="10589"/>
                  </a:cubicBezTo>
                  <a:cubicBezTo>
                    <a:pt x="2521" y="11093"/>
                    <a:pt x="1639" y="11849"/>
                    <a:pt x="1009" y="12857"/>
                  </a:cubicBezTo>
                  <a:cubicBezTo>
                    <a:pt x="378" y="13866"/>
                    <a:pt x="0" y="15000"/>
                    <a:pt x="0" y="16513"/>
                  </a:cubicBezTo>
                  <a:cubicBezTo>
                    <a:pt x="0" y="17899"/>
                    <a:pt x="252" y="18908"/>
                    <a:pt x="630" y="19664"/>
                  </a:cubicBezTo>
                  <a:cubicBezTo>
                    <a:pt x="1135" y="20546"/>
                    <a:pt x="1765" y="21176"/>
                    <a:pt x="2521" y="21555"/>
                  </a:cubicBezTo>
                  <a:cubicBezTo>
                    <a:pt x="3151" y="21933"/>
                    <a:pt x="3908" y="22185"/>
                    <a:pt x="4790" y="22437"/>
                  </a:cubicBezTo>
                  <a:cubicBezTo>
                    <a:pt x="5546" y="22563"/>
                    <a:pt x="6177" y="22563"/>
                    <a:pt x="6807" y="22563"/>
                  </a:cubicBezTo>
                  <a:cubicBezTo>
                    <a:pt x="7941" y="22563"/>
                    <a:pt x="8950" y="22437"/>
                    <a:pt x="9832" y="22311"/>
                  </a:cubicBezTo>
                  <a:cubicBezTo>
                    <a:pt x="10714" y="22059"/>
                    <a:pt x="11471" y="21681"/>
                    <a:pt x="12101" y="21176"/>
                  </a:cubicBezTo>
                  <a:cubicBezTo>
                    <a:pt x="12731" y="20798"/>
                    <a:pt x="13235" y="20294"/>
                    <a:pt x="13739" y="19664"/>
                  </a:cubicBezTo>
                  <a:lnTo>
                    <a:pt x="13992" y="19664"/>
                  </a:lnTo>
                  <a:cubicBezTo>
                    <a:pt x="14118" y="20294"/>
                    <a:pt x="14496" y="20798"/>
                    <a:pt x="14874" y="21176"/>
                  </a:cubicBezTo>
                  <a:cubicBezTo>
                    <a:pt x="15252" y="21681"/>
                    <a:pt x="15630" y="21933"/>
                    <a:pt x="16260" y="22185"/>
                  </a:cubicBezTo>
                  <a:cubicBezTo>
                    <a:pt x="16765" y="22437"/>
                    <a:pt x="17521" y="22563"/>
                    <a:pt x="18151" y="22563"/>
                  </a:cubicBezTo>
                  <a:cubicBezTo>
                    <a:pt x="18907" y="22563"/>
                    <a:pt x="19538" y="22563"/>
                    <a:pt x="20168" y="22311"/>
                  </a:cubicBezTo>
                  <a:cubicBezTo>
                    <a:pt x="20672" y="22185"/>
                    <a:pt x="21050" y="22059"/>
                    <a:pt x="21302" y="21933"/>
                  </a:cubicBezTo>
                  <a:lnTo>
                    <a:pt x="21302" y="18529"/>
                  </a:lnTo>
                  <a:lnTo>
                    <a:pt x="20042" y="18529"/>
                  </a:lnTo>
                  <a:cubicBezTo>
                    <a:pt x="19664" y="18529"/>
                    <a:pt x="19286" y="18403"/>
                    <a:pt x="19033" y="18151"/>
                  </a:cubicBezTo>
                  <a:cubicBezTo>
                    <a:pt x="18655" y="17899"/>
                    <a:pt x="18529" y="17521"/>
                    <a:pt x="18529" y="17017"/>
                  </a:cubicBezTo>
                  <a:lnTo>
                    <a:pt x="18529" y="6807"/>
                  </a:lnTo>
                  <a:cubicBezTo>
                    <a:pt x="18529" y="5295"/>
                    <a:pt x="18277" y="4160"/>
                    <a:pt x="17647" y="3152"/>
                  </a:cubicBezTo>
                  <a:cubicBezTo>
                    <a:pt x="17017" y="2144"/>
                    <a:pt x="16008" y="1261"/>
                    <a:pt x="14748" y="757"/>
                  </a:cubicBezTo>
                  <a:cubicBezTo>
                    <a:pt x="13487" y="253"/>
                    <a:pt x="11849" y="1"/>
                    <a:pt x="983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5831475" y="2387950"/>
              <a:ext cx="283625" cy="705875"/>
            </a:xfrm>
            <a:custGeom>
              <a:rect b="b" l="l" r="r" t="t"/>
              <a:pathLst>
                <a:path extrusionOk="0" h="28235" w="11345">
                  <a:moveTo>
                    <a:pt x="3656" y="1"/>
                  </a:moveTo>
                  <a:lnTo>
                    <a:pt x="2648" y="6051"/>
                  </a:lnTo>
                  <a:lnTo>
                    <a:pt x="1" y="6051"/>
                  </a:lnTo>
                  <a:lnTo>
                    <a:pt x="1" y="10210"/>
                  </a:lnTo>
                  <a:lnTo>
                    <a:pt x="2522" y="10210"/>
                  </a:lnTo>
                  <a:lnTo>
                    <a:pt x="2522" y="22815"/>
                  </a:lnTo>
                  <a:cubicBezTo>
                    <a:pt x="2522" y="23697"/>
                    <a:pt x="2774" y="24580"/>
                    <a:pt x="3026" y="25462"/>
                  </a:cubicBezTo>
                  <a:cubicBezTo>
                    <a:pt x="3404" y="26218"/>
                    <a:pt x="3908" y="26974"/>
                    <a:pt x="4664" y="27479"/>
                  </a:cubicBezTo>
                  <a:cubicBezTo>
                    <a:pt x="5421" y="27983"/>
                    <a:pt x="6555" y="28235"/>
                    <a:pt x="7816" y="28235"/>
                  </a:cubicBezTo>
                  <a:lnTo>
                    <a:pt x="9076" y="28235"/>
                  </a:lnTo>
                  <a:cubicBezTo>
                    <a:pt x="9580" y="28109"/>
                    <a:pt x="9958" y="27983"/>
                    <a:pt x="10336" y="27983"/>
                  </a:cubicBezTo>
                  <a:cubicBezTo>
                    <a:pt x="10715" y="27857"/>
                    <a:pt x="11093" y="27731"/>
                    <a:pt x="11345" y="27605"/>
                  </a:cubicBezTo>
                  <a:lnTo>
                    <a:pt x="11345" y="24201"/>
                  </a:lnTo>
                  <a:lnTo>
                    <a:pt x="9454" y="24201"/>
                  </a:lnTo>
                  <a:cubicBezTo>
                    <a:pt x="8824" y="24201"/>
                    <a:pt x="8320" y="23949"/>
                    <a:pt x="8068" y="23697"/>
                  </a:cubicBezTo>
                  <a:cubicBezTo>
                    <a:pt x="7816" y="23319"/>
                    <a:pt x="7563" y="22941"/>
                    <a:pt x="7563" y="22311"/>
                  </a:cubicBezTo>
                  <a:lnTo>
                    <a:pt x="7563" y="10210"/>
                  </a:lnTo>
                  <a:lnTo>
                    <a:pt x="11345" y="10210"/>
                  </a:lnTo>
                  <a:lnTo>
                    <a:pt x="11345" y="6051"/>
                  </a:lnTo>
                  <a:lnTo>
                    <a:pt x="7563" y="6051"/>
                  </a:lnTo>
                  <a:lnTo>
                    <a:pt x="756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6181250" y="2529750"/>
              <a:ext cx="482175" cy="564075"/>
            </a:xfrm>
            <a:custGeom>
              <a:rect b="b" l="l" r="r" t="t"/>
              <a:pathLst>
                <a:path extrusionOk="0" h="22563" w="19287">
                  <a:moveTo>
                    <a:pt x="10085" y="1"/>
                  </a:moveTo>
                  <a:cubicBezTo>
                    <a:pt x="7942" y="1"/>
                    <a:pt x="6051" y="379"/>
                    <a:pt x="4539" y="1135"/>
                  </a:cubicBezTo>
                  <a:cubicBezTo>
                    <a:pt x="3026" y="2018"/>
                    <a:pt x="1892" y="3152"/>
                    <a:pt x="1135" y="4917"/>
                  </a:cubicBezTo>
                  <a:cubicBezTo>
                    <a:pt x="379" y="6555"/>
                    <a:pt x="1" y="8698"/>
                    <a:pt x="1" y="11345"/>
                  </a:cubicBezTo>
                  <a:cubicBezTo>
                    <a:pt x="1" y="13866"/>
                    <a:pt x="379" y="16009"/>
                    <a:pt x="1135" y="17647"/>
                  </a:cubicBezTo>
                  <a:cubicBezTo>
                    <a:pt x="1892" y="19412"/>
                    <a:pt x="3026" y="20546"/>
                    <a:pt x="4539" y="21429"/>
                  </a:cubicBezTo>
                  <a:cubicBezTo>
                    <a:pt x="5925" y="22185"/>
                    <a:pt x="7816" y="22563"/>
                    <a:pt x="10085" y="22563"/>
                  </a:cubicBezTo>
                  <a:cubicBezTo>
                    <a:pt x="11597" y="22563"/>
                    <a:pt x="12858" y="22437"/>
                    <a:pt x="13992" y="22059"/>
                  </a:cubicBezTo>
                  <a:cubicBezTo>
                    <a:pt x="15127" y="21681"/>
                    <a:pt x="16135" y="21050"/>
                    <a:pt x="16891" y="20294"/>
                  </a:cubicBezTo>
                  <a:cubicBezTo>
                    <a:pt x="17648" y="19664"/>
                    <a:pt x="18278" y="18656"/>
                    <a:pt x="18656" y="17647"/>
                  </a:cubicBezTo>
                  <a:cubicBezTo>
                    <a:pt x="19160" y="16513"/>
                    <a:pt x="19286" y="15378"/>
                    <a:pt x="19286" y="13992"/>
                  </a:cubicBezTo>
                  <a:lnTo>
                    <a:pt x="14496" y="13992"/>
                  </a:lnTo>
                  <a:cubicBezTo>
                    <a:pt x="14496" y="15000"/>
                    <a:pt x="14244" y="15756"/>
                    <a:pt x="13992" y="16513"/>
                  </a:cubicBezTo>
                  <a:cubicBezTo>
                    <a:pt x="13614" y="17143"/>
                    <a:pt x="13110" y="17647"/>
                    <a:pt x="12606" y="18025"/>
                  </a:cubicBezTo>
                  <a:cubicBezTo>
                    <a:pt x="11975" y="18403"/>
                    <a:pt x="11093" y="18529"/>
                    <a:pt x="10211" y="18529"/>
                  </a:cubicBezTo>
                  <a:cubicBezTo>
                    <a:pt x="8950" y="18529"/>
                    <a:pt x="8068" y="18277"/>
                    <a:pt x="7312" y="17773"/>
                  </a:cubicBezTo>
                  <a:cubicBezTo>
                    <a:pt x="6555" y="17269"/>
                    <a:pt x="6051" y="16513"/>
                    <a:pt x="5673" y="15504"/>
                  </a:cubicBezTo>
                  <a:cubicBezTo>
                    <a:pt x="5295" y="14370"/>
                    <a:pt x="5169" y="13110"/>
                    <a:pt x="5169" y="11597"/>
                  </a:cubicBezTo>
                  <a:lnTo>
                    <a:pt x="5169" y="11093"/>
                  </a:lnTo>
                  <a:cubicBezTo>
                    <a:pt x="5169" y="9454"/>
                    <a:pt x="5295" y="8194"/>
                    <a:pt x="5673" y="7185"/>
                  </a:cubicBezTo>
                  <a:cubicBezTo>
                    <a:pt x="6051" y="6051"/>
                    <a:pt x="6555" y="5295"/>
                    <a:pt x="7186" y="4791"/>
                  </a:cubicBezTo>
                  <a:cubicBezTo>
                    <a:pt x="7942" y="4286"/>
                    <a:pt x="8824" y="4034"/>
                    <a:pt x="9959" y="4034"/>
                  </a:cubicBezTo>
                  <a:cubicBezTo>
                    <a:pt x="10967" y="4034"/>
                    <a:pt x="11723" y="4160"/>
                    <a:pt x="12354" y="4538"/>
                  </a:cubicBezTo>
                  <a:cubicBezTo>
                    <a:pt x="12984" y="4917"/>
                    <a:pt x="13488" y="5421"/>
                    <a:pt x="13740" y="6051"/>
                  </a:cubicBezTo>
                  <a:cubicBezTo>
                    <a:pt x="13992" y="6681"/>
                    <a:pt x="14244" y="7564"/>
                    <a:pt x="14244" y="8572"/>
                  </a:cubicBezTo>
                  <a:lnTo>
                    <a:pt x="19286" y="8572"/>
                  </a:lnTo>
                  <a:cubicBezTo>
                    <a:pt x="19286" y="7185"/>
                    <a:pt x="19160" y="5925"/>
                    <a:pt x="18656" y="4791"/>
                  </a:cubicBezTo>
                  <a:cubicBezTo>
                    <a:pt x="18278" y="3782"/>
                    <a:pt x="17648" y="2900"/>
                    <a:pt x="16891" y="2144"/>
                  </a:cubicBezTo>
                  <a:cubicBezTo>
                    <a:pt x="16135" y="1387"/>
                    <a:pt x="15127" y="883"/>
                    <a:pt x="13992" y="505"/>
                  </a:cubicBezTo>
                  <a:cubicBezTo>
                    <a:pt x="12858" y="127"/>
                    <a:pt x="11597" y="1"/>
                    <a:pt x="1008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6770525" y="2337550"/>
              <a:ext cx="472700" cy="743675"/>
            </a:xfrm>
            <a:custGeom>
              <a:rect b="b" l="l" r="r" t="t"/>
              <a:pathLst>
                <a:path extrusionOk="0" h="29747" w="18908">
                  <a:moveTo>
                    <a:pt x="1" y="0"/>
                  </a:moveTo>
                  <a:lnTo>
                    <a:pt x="1" y="29747"/>
                  </a:lnTo>
                  <a:lnTo>
                    <a:pt x="5043" y="29747"/>
                  </a:lnTo>
                  <a:lnTo>
                    <a:pt x="5043" y="17142"/>
                  </a:lnTo>
                  <a:cubicBezTo>
                    <a:pt x="5043" y="16134"/>
                    <a:pt x="5295" y="15252"/>
                    <a:pt x="5673" y="14495"/>
                  </a:cubicBezTo>
                  <a:cubicBezTo>
                    <a:pt x="6051" y="13739"/>
                    <a:pt x="6681" y="13109"/>
                    <a:pt x="7438" y="12731"/>
                  </a:cubicBezTo>
                  <a:cubicBezTo>
                    <a:pt x="8194" y="12226"/>
                    <a:pt x="8950" y="12100"/>
                    <a:pt x="9832" y="12100"/>
                  </a:cubicBezTo>
                  <a:cubicBezTo>
                    <a:pt x="10463" y="12100"/>
                    <a:pt x="11093" y="12100"/>
                    <a:pt x="11471" y="12226"/>
                  </a:cubicBezTo>
                  <a:cubicBezTo>
                    <a:pt x="11975" y="12352"/>
                    <a:pt x="12479" y="12605"/>
                    <a:pt x="12732" y="12857"/>
                  </a:cubicBezTo>
                  <a:cubicBezTo>
                    <a:pt x="13110" y="13235"/>
                    <a:pt x="13362" y="13613"/>
                    <a:pt x="13614" y="14117"/>
                  </a:cubicBezTo>
                  <a:cubicBezTo>
                    <a:pt x="13740" y="14621"/>
                    <a:pt x="13866" y="15252"/>
                    <a:pt x="13866" y="16008"/>
                  </a:cubicBezTo>
                  <a:lnTo>
                    <a:pt x="13866" y="29747"/>
                  </a:lnTo>
                  <a:lnTo>
                    <a:pt x="18908" y="29747"/>
                  </a:lnTo>
                  <a:lnTo>
                    <a:pt x="18908" y="15125"/>
                  </a:lnTo>
                  <a:cubicBezTo>
                    <a:pt x="18908" y="13361"/>
                    <a:pt x="18656" y="11848"/>
                    <a:pt x="18026" y="10714"/>
                  </a:cubicBezTo>
                  <a:cubicBezTo>
                    <a:pt x="17395" y="9706"/>
                    <a:pt x="16513" y="8823"/>
                    <a:pt x="15505" y="8319"/>
                  </a:cubicBezTo>
                  <a:cubicBezTo>
                    <a:pt x="14496" y="7815"/>
                    <a:pt x="13236" y="7563"/>
                    <a:pt x="11849" y="7563"/>
                  </a:cubicBezTo>
                  <a:cubicBezTo>
                    <a:pt x="10841" y="7563"/>
                    <a:pt x="9959" y="7689"/>
                    <a:pt x="9202" y="8067"/>
                  </a:cubicBezTo>
                  <a:cubicBezTo>
                    <a:pt x="8320" y="8319"/>
                    <a:pt x="7690" y="8571"/>
                    <a:pt x="7059" y="9075"/>
                  </a:cubicBezTo>
                  <a:cubicBezTo>
                    <a:pt x="6429" y="9453"/>
                    <a:pt x="5799" y="9958"/>
                    <a:pt x="5421" y="10588"/>
                  </a:cubicBezTo>
                  <a:lnTo>
                    <a:pt x="5043" y="10588"/>
                  </a:lnTo>
                  <a:lnTo>
                    <a:pt x="504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269625" y="2514000"/>
              <a:ext cx="1578775" cy="768900"/>
            </a:xfrm>
            <a:custGeom>
              <a:rect b="b" l="l" r="r" t="t"/>
              <a:pathLst>
                <a:path extrusionOk="0" h="30756" w="63151">
                  <a:moveTo>
                    <a:pt x="23950" y="1"/>
                  </a:moveTo>
                  <a:cubicBezTo>
                    <a:pt x="18908" y="1"/>
                    <a:pt x="10841" y="2395"/>
                    <a:pt x="379" y="13487"/>
                  </a:cubicBezTo>
                  <a:lnTo>
                    <a:pt x="0" y="13866"/>
                  </a:lnTo>
                  <a:cubicBezTo>
                    <a:pt x="6555" y="24075"/>
                    <a:pt x="17899" y="30756"/>
                    <a:pt x="30882" y="30756"/>
                  </a:cubicBezTo>
                  <a:cubicBezTo>
                    <a:pt x="44747" y="30756"/>
                    <a:pt x="56848" y="23193"/>
                    <a:pt x="63150" y="11849"/>
                  </a:cubicBezTo>
                  <a:lnTo>
                    <a:pt x="63150" y="11849"/>
                  </a:lnTo>
                  <a:cubicBezTo>
                    <a:pt x="53425" y="22217"/>
                    <a:pt x="44701" y="26039"/>
                    <a:pt x="37902" y="26039"/>
                  </a:cubicBezTo>
                  <a:cubicBezTo>
                    <a:pt x="35361" y="26039"/>
                    <a:pt x="33089" y="25505"/>
                    <a:pt x="31134" y="24579"/>
                  </a:cubicBezTo>
                  <a:cubicBezTo>
                    <a:pt x="22059" y="20420"/>
                    <a:pt x="19664" y="7941"/>
                    <a:pt x="28487" y="757"/>
                  </a:cubicBezTo>
                  <a:cubicBezTo>
                    <a:pt x="27101" y="253"/>
                    <a:pt x="25588" y="1"/>
                    <a:pt x="23950" y="1"/>
                  </a:cubicBezTo>
                  <a:close/>
                </a:path>
              </a:pathLst>
            </a:custGeom>
            <a:solidFill>
              <a:srgbClr val="00CC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238125" y="2340700"/>
              <a:ext cx="1578750" cy="768900"/>
            </a:xfrm>
            <a:custGeom>
              <a:rect b="b" l="l" r="r" t="t"/>
              <a:pathLst>
                <a:path extrusionOk="0" h="30756" w="63150">
                  <a:moveTo>
                    <a:pt x="32142" y="0"/>
                  </a:moveTo>
                  <a:cubicBezTo>
                    <a:pt x="18403" y="0"/>
                    <a:pt x="6302" y="7563"/>
                    <a:pt x="0" y="18781"/>
                  </a:cubicBezTo>
                  <a:cubicBezTo>
                    <a:pt x="9688" y="8447"/>
                    <a:pt x="18430" y="4665"/>
                    <a:pt x="25288" y="4665"/>
                  </a:cubicBezTo>
                  <a:cubicBezTo>
                    <a:pt x="27798" y="4665"/>
                    <a:pt x="30057" y="5172"/>
                    <a:pt x="32016" y="6050"/>
                  </a:cubicBezTo>
                  <a:cubicBezTo>
                    <a:pt x="40965" y="10336"/>
                    <a:pt x="43360" y="22814"/>
                    <a:pt x="34663" y="29999"/>
                  </a:cubicBezTo>
                  <a:cubicBezTo>
                    <a:pt x="36050" y="30503"/>
                    <a:pt x="37562" y="30755"/>
                    <a:pt x="39201" y="30755"/>
                  </a:cubicBezTo>
                  <a:cubicBezTo>
                    <a:pt x="44117" y="30755"/>
                    <a:pt x="52310" y="28360"/>
                    <a:pt x="62646" y="17268"/>
                  </a:cubicBezTo>
                  <a:lnTo>
                    <a:pt x="63150" y="16764"/>
                  </a:lnTo>
                  <a:cubicBezTo>
                    <a:pt x="56595" y="6680"/>
                    <a:pt x="45125" y="0"/>
                    <a:pt x="32142" y="0"/>
                  </a:cubicBezTo>
                  <a:close/>
                </a:path>
              </a:pathLst>
            </a:custGeom>
            <a:solidFill>
              <a:srgbClr val="00CC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extLst>
    <p:ext uri="{DCECCB84-F9BA-43D5-87BE-67443E8EF086}">
      <p15:sldGuideLst>
        <p15:guide id="1" pos="3492">
          <p15:clr>
            <a:schemeClr val="accent5"/>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CUSTOM_3">
    <p:spTree>
      <p:nvGrpSpPr>
        <p:cNvPr id="93" name="Shape 93"/>
        <p:cNvGrpSpPr/>
        <p:nvPr/>
      </p:nvGrpSpPr>
      <p:grpSpPr>
        <a:xfrm>
          <a:off x="0" y="0"/>
          <a:ext cx="0" cy="0"/>
          <a:chOff x="0" y="0"/>
          <a:chExt cx="0" cy="0"/>
        </a:xfrm>
      </p:grpSpPr>
      <p:sp>
        <p:nvSpPr>
          <p:cNvPr id="94" name="Google Shape;94;p11"/>
          <p:cNvSpPr txBox="1"/>
          <p:nvPr/>
        </p:nvSpPr>
        <p:spPr>
          <a:xfrm>
            <a:off x="457200" y="2387075"/>
            <a:ext cx="3703500" cy="22992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 sz="2800">
                <a:solidFill>
                  <a:schemeClr val="lt1"/>
                </a:solidFill>
                <a:latin typeface="Archivo"/>
                <a:ea typeface="Archivo"/>
                <a:cs typeface="Archivo"/>
                <a:sym typeface="Archivo"/>
              </a:rPr>
              <a:t>Thank you</a:t>
            </a:r>
            <a:endParaRPr b="1" sz="2800">
              <a:solidFill>
                <a:schemeClr val="lt1"/>
              </a:solidFill>
              <a:latin typeface="Archivo"/>
              <a:ea typeface="Archivo"/>
              <a:cs typeface="Archivo"/>
              <a:sym typeface="Archivo"/>
            </a:endParaRPr>
          </a:p>
        </p:txBody>
      </p:sp>
      <p:sp>
        <p:nvSpPr>
          <p:cNvPr id="95" name="Google Shape;95;p11"/>
          <p:cNvSpPr txBox="1"/>
          <p:nvPr/>
        </p:nvSpPr>
        <p:spPr>
          <a:xfrm>
            <a:off x="6629395" y="4776530"/>
            <a:ext cx="2057400" cy="2739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700"/>
              <a:buFont typeface="Arial"/>
              <a:buNone/>
            </a:pPr>
            <a:r>
              <a:rPr lang="en" sz="900">
                <a:solidFill>
                  <a:schemeClr val="lt1"/>
                </a:solidFill>
                <a:latin typeface="Archivo SemiBold"/>
                <a:ea typeface="Archivo SemiBold"/>
                <a:cs typeface="Archivo SemiBold"/>
                <a:sym typeface="Archivo SemiBold"/>
              </a:rPr>
              <a:t>www.</a:t>
            </a:r>
            <a:r>
              <a:rPr i="0" lang="en" sz="900" u="none" cap="none" strike="noStrike">
                <a:solidFill>
                  <a:schemeClr val="lt1"/>
                </a:solidFill>
                <a:latin typeface="Archivo SemiBold"/>
                <a:ea typeface="Archivo SemiBold"/>
                <a:cs typeface="Archivo SemiBold"/>
                <a:sym typeface="Archivo SemiBold"/>
              </a:rPr>
              <a:t>deepwatch.com</a:t>
            </a:r>
            <a:endParaRPr i="0" sz="900" u="none" cap="none" strike="noStrike">
              <a:solidFill>
                <a:schemeClr val="lt1"/>
              </a:solidFill>
              <a:latin typeface="Archivo SemiBold"/>
              <a:ea typeface="Archivo SemiBold"/>
              <a:cs typeface="Archivo SemiBold"/>
              <a:sym typeface="Archivo SemiBold"/>
            </a:endParaRPr>
          </a:p>
        </p:txBody>
      </p:sp>
      <p:sp>
        <p:nvSpPr>
          <p:cNvPr id="96" name="Google Shape;96;p11"/>
          <p:cNvSpPr/>
          <p:nvPr/>
        </p:nvSpPr>
        <p:spPr>
          <a:xfrm rot="-5400000">
            <a:off x="-173040" y="2077146"/>
            <a:ext cx="5143500" cy="989082"/>
          </a:xfrm>
          <a:custGeom>
            <a:rect b="b" l="l" r="r" t="t"/>
            <a:pathLst>
              <a:path extrusionOk="0" h="54949" w="285750">
                <a:moveTo>
                  <a:pt x="0" y="1"/>
                </a:moveTo>
                <a:lnTo>
                  <a:pt x="0" y="54948"/>
                </a:lnTo>
                <a:lnTo>
                  <a:pt x="285750" y="54948"/>
                </a:lnTo>
                <a:lnTo>
                  <a:pt x="285750" y="5918"/>
                </a:lnTo>
                <a:cubicBezTo>
                  <a:pt x="257008" y="24647"/>
                  <a:pt x="224349" y="37672"/>
                  <a:pt x="189428" y="43530"/>
                </a:cubicBezTo>
                <a:cubicBezTo>
                  <a:pt x="175736" y="45826"/>
                  <a:pt x="161695" y="47011"/>
                  <a:pt x="147408" y="47011"/>
                </a:cubicBezTo>
                <a:cubicBezTo>
                  <a:pt x="145023" y="47011"/>
                  <a:pt x="142630" y="46978"/>
                  <a:pt x="140232" y="46911"/>
                </a:cubicBezTo>
                <a:cubicBezTo>
                  <a:pt x="137029" y="46816"/>
                  <a:pt x="133802" y="46673"/>
                  <a:pt x="130576" y="46459"/>
                </a:cubicBezTo>
                <a:cubicBezTo>
                  <a:pt x="91416" y="43887"/>
                  <a:pt x="54924" y="32564"/>
                  <a:pt x="22872" y="14538"/>
                </a:cubicBezTo>
                <a:cubicBezTo>
                  <a:pt x="14966" y="10085"/>
                  <a:pt x="7334" y="5228"/>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1"/>
          <p:cNvSpPr/>
          <p:nvPr/>
        </p:nvSpPr>
        <p:spPr>
          <a:xfrm>
            <a:off x="0" y="625"/>
            <a:ext cx="9153000" cy="51435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8" name="Google Shape;98;p11"/>
          <p:cNvPicPr preferRelativeResize="0"/>
          <p:nvPr/>
        </p:nvPicPr>
        <p:blipFill rotWithShape="1">
          <a:blip r:embed="rId2">
            <a:alphaModFix/>
          </a:blip>
          <a:srcRect b="2570" l="18360" r="6912" t="11162"/>
          <a:stretch/>
        </p:blipFill>
        <p:spPr>
          <a:xfrm>
            <a:off x="0" y="-75"/>
            <a:ext cx="9152998" cy="5143501"/>
          </a:xfrm>
          <a:prstGeom prst="rect">
            <a:avLst/>
          </a:prstGeom>
          <a:noFill/>
          <a:ln>
            <a:noFill/>
          </a:ln>
        </p:spPr>
      </p:pic>
      <p:sp>
        <p:nvSpPr>
          <p:cNvPr id="99" name="Google Shape;99;p11"/>
          <p:cNvSpPr txBox="1"/>
          <p:nvPr/>
        </p:nvSpPr>
        <p:spPr>
          <a:xfrm>
            <a:off x="7086600" y="4486200"/>
            <a:ext cx="2057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lt1"/>
                </a:solidFill>
                <a:latin typeface="Archivo SemiBold"/>
                <a:ea typeface="Archivo SemiBold"/>
                <a:cs typeface="Archivo SemiBold"/>
                <a:sym typeface="Archivo SemiBold"/>
              </a:rPr>
              <a:t>www.deepwatch.com</a:t>
            </a:r>
            <a:endParaRPr sz="1200">
              <a:solidFill>
                <a:schemeClr val="lt1"/>
              </a:solidFill>
              <a:latin typeface="Archivo SemiBold"/>
              <a:ea typeface="Archivo SemiBold"/>
              <a:cs typeface="Archivo SemiBold"/>
              <a:sym typeface="Archivo SemiBold"/>
            </a:endParaRPr>
          </a:p>
        </p:txBody>
      </p:sp>
      <p:pic>
        <p:nvPicPr>
          <p:cNvPr id="100" name="Google Shape;100;p11"/>
          <p:cNvPicPr preferRelativeResize="0"/>
          <p:nvPr/>
        </p:nvPicPr>
        <p:blipFill>
          <a:blip r:embed="rId3">
            <a:alphaModFix/>
          </a:blip>
          <a:stretch>
            <a:fillRect/>
          </a:stretch>
        </p:blipFill>
        <p:spPr>
          <a:xfrm>
            <a:off x="5957263" y="729750"/>
            <a:ext cx="2729535" cy="369300"/>
          </a:xfrm>
          <a:prstGeom prst="rect">
            <a:avLst/>
          </a:prstGeom>
          <a:noFill/>
          <a:ln>
            <a:noFill/>
          </a:ln>
        </p:spPr>
      </p:pic>
      <p:sp>
        <p:nvSpPr>
          <p:cNvPr id="101" name="Google Shape;101;p11"/>
          <p:cNvSpPr txBox="1"/>
          <p:nvPr/>
        </p:nvSpPr>
        <p:spPr>
          <a:xfrm>
            <a:off x="457200" y="3213425"/>
            <a:ext cx="31623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chemeClr val="lt1"/>
                </a:solidFill>
                <a:latin typeface="Archivo"/>
                <a:ea typeface="Archivo"/>
                <a:cs typeface="Archivo"/>
                <a:sym typeface="Archivo"/>
              </a:rPr>
              <a:t>Thank you</a:t>
            </a:r>
            <a:endParaRPr b="1" sz="3000">
              <a:solidFill>
                <a:schemeClr val="lt1"/>
              </a:solidFill>
              <a:latin typeface="Archivo"/>
              <a:ea typeface="Archivo"/>
              <a:cs typeface="Archivo"/>
              <a:sym typeface="Archivo"/>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02" name="Shape 102"/>
        <p:cNvGrpSpPr/>
        <p:nvPr/>
      </p:nvGrpSpPr>
      <p:grpSpPr>
        <a:xfrm>
          <a:off x="0" y="0"/>
          <a:ext cx="0" cy="0"/>
          <a:chOff x="0" y="0"/>
          <a:chExt cx="0" cy="0"/>
        </a:xfrm>
      </p:grpSpPr>
      <p:sp>
        <p:nvSpPr>
          <p:cNvPr id="103" name="Google Shape;103;p12"/>
          <p:cNvSpPr/>
          <p:nvPr>
            <p:ph idx="2" type="pic"/>
          </p:nvPr>
        </p:nvSpPr>
        <p:spPr>
          <a:xfrm>
            <a:off x="0" y="10875"/>
            <a:ext cx="5143500" cy="5132700"/>
          </a:xfrm>
          <a:prstGeom prst="rect">
            <a:avLst/>
          </a:prstGeom>
          <a:noFill/>
          <a:ln>
            <a:noFill/>
          </a:ln>
        </p:spPr>
      </p:sp>
      <p:sp>
        <p:nvSpPr>
          <p:cNvPr id="104" name="Google Shape;104;p12"/>
          <p:cNvSpPr/>
          <p:nvPr>
            <p:ph idx="3" type="pic"/>
          </p:nvPr>
        </p:nvSpPr>
        <p:spPr>
          <a:xfrm>
            <a:off x="1914525" y="1793081"/>
            <a:ext cx="1557300" cy="1557300"/>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105" name="Shape 105"/>
        <p:cNvGrpSpPr/>
        <p:nvPr/>
      </p:nvGrpSpPr>
      <p:grpSpPr>
        <a:xfrm>
          <a:off x="0" y="0"/>
          <a:ext cx="0" cy="0"/>
          <a:chOff x="0" y="0"/>
          <a:chExt cx="0" cy="0"/>
        </a:xfrm>
      </p:grpSpPr>
      <p:sp>
        <p:nvSpPr>
          <p:cNvPr id="106" name="Google Shape;106;p13"/>
          <p:cNvSpPr/>
          <p:nvPr>
            <p:ph idx="2" type="pic"/>
          </p:nvPr>
        </p:nvSpPr>
        <p:spPr>
          <a:xfrm>
            <a:off x="529253" y="1507513"/>
            <a:ext cx="1913400" cy="2291700"/>
          </a:xfrm>
          <a:prstGeom prst="rect">
            <a:avLst/>
          </a:prstGeom>
          <a:noFill/>
          <a:ln>
            <a:noFill/>
          </a:ln>
        </p:spPr>
      </p:sp>
      <p:sp>
        <p:nvSpPr>
          <p:cNvPr id="107" name="Google Shape;107;p13"/>
          <p:cNvSpPr/>
          <p:nvPr>
            <p:ph idx="3" type="pic"/>
          </p:nvPr>
        </p:nvSpPr>
        <p:spPr>
          <a:xfrm>
            <a:off x="2586653" y="1507513"/>
            <a:ext cx="1913400" cy="2291700"/>
          </a:xfrm>
          <a:prstGeom prst="rect">
            <a:avLst/>
          </a:prstGeom>
          <a:noFill/>
          <a:ln>
            <a:noFill/>
          </a:ln>
        </p:spPr>
      </p:sp>
      <p:sp>
        <p:nvSpPr>
          <p:cNvPr id="108" name="Google Shape;108;p13"/>
          <p:cNvSpPr/>
          <p:nvPr>
            <p:ph idx="4" type="pic"/>
          </p:nvPr>
        </p:nvSpPr>
        <p:spPr>
          <a:xfrm>
            <a:off x="4644053" y="1507513"/>
            <a:ext cx="1913400" cy="2291700"/>
          </a:xfrm>
          <a:prstGeom prst="rect">
            <a:avLst/>
          </a:prstGeom>
          <a:noFill/>
          <a:ln>
            <a:noFill/>
          </a:ln>
        </p:spPr>
      </p:sp>
      <p:sp>
        <p:nvSpPr>
          <p:cNvPr id="109" name="Google Shape;109;p13"/>
          <p:cNvSpPr/>
          <p:nvPr>
            <p:ph idx="5" type="pic"/>
          </p:nvPr>
        </p:nvSpPr>
        <p:spPr>
          <a:xfrm>
            <a:off x="6701453" y="1507513"/>
            <a:ext cx="1913400" cy="2291700"/>
          </a:xfrm>
          <a:prstGeom prst="rect">
            <a:avLst/>
          </a:prstGeom>
          <a:noFill/>
          <a:ln>
            <a:noFill/>
          </a:ln>
        </p:spPr>
      </p:sp>
      <p:sp>
        <p:nvSpPr>
          <p:cNvPr id="110" name="Google Shape;110;p13"/>
          <p:cNvSpPr txBox="1"/>
          <p:nvPr>
            <p:ph idx="12" type="sldNum"/>
          </p:nvPr>
        </p:nvSpPr>
        <p:spPr>
          <a:xfrm>
            <a:off x="457200" y="4686300"/>
            <a:ext cx="5113200" cy="457200"/>
          </a:xfrm>
          <a:prstGeom prst="rect">
            <a:avLst/>
          </a:prstGeom>
        </p:spPr>
        <p:txBody>
          <a:bodyPr anchorCtr="0" anchor="ctr" bIns="0" lIns="0" spcFirstLastPara="1" rIns="0" wrap="square" tIns="0">
            <a:normAutofit/>
          </a:bodyPr>
          <a:lstStyle>
            <a:lvl1pPr lvl="0" rtl="0" algn="l">
              <a:buNone/>
              <a:defRPr sz="700">
                <a:solidFill>
                  <a:schemeClr val="accent6"/>
                </a:solidFill>
              </a:defRPr>
            </a:lvl1pPr>
            <a:lvl2pPr lvl="1" rtl="0" algn="l">
              <a:buNone/>
              <a:defRPr sz="700">
                <a:solidFill>
                  <a:schemeClr val="accent6"/>
                </a:solidFill>
              </a:defRPr>
            </a:lvl2pPr>
            <a:lvl3pPr lvl="2" rtl="0" algn="l">
              <a:buNone/>
              <a:defRPr sz="700">
                <a:solidFill>
                  <a:schemeClr val="accent6"/>
                </a:solidFill>
              </a:defRPr>
            </a:lvl3pPr>
            <a:lvl4pPr lvl="3" rtl="0" algn="l">
              <a:buNone/>
              <a:defRPr sz="700">
                <a:solidFill>
                  <a:schemeClr val="accent6"/>
                </a:solidFill>
              </a:defRPr>
            </a:lvl4pPr>
            <a:lvl5pPr lvl="4" rtl="0" algn="l">
              <a:buNone/>
              <a:defRPr sz="700">
                <a:solidFill>
                  <a:schemeClr val="accent6"/>
                </a:solidFill>
              </a:defRPr>
            </a:lvl5pPr>
            <a:lvl6pPr lvl="5" rtl="0" algn="l">
              <a:buNone/>
              <a:defRPr sz="700">
                <a:solidFill>
                  <a:schemeClr val="accent6"/>
                </a:solidFill>
              </a:defRPr>
            </a:lvl6pPr>
            <a:lvl7pPr lvl="6" rtl="0" algn="l">
              <a:buNone/>
              <a:defRPr sz="700">
                <a:solidFill>
                  <a:schemeClr val="accent6"/>
                </a:solidFill>
              </a:defRPr>
            </a:lvl7pPr>
            <a:lvl8pPr lvl="7" rtl="0" algn="l">
              <a:buNone/>
              <a:defRPr sz="700">
                <a:solidFill>
                  <a:schemeClr val="accent6"/>
                </a:solidFill>
              </a:defRPr>
            </a:lvl8pPr>
            <a:lvl9pPr lvl="8" rtl="0" algn="l">
              <a:buNone/>
              <a:defRPr sz="700">
                <a:solidFill>
                  <a:schemeClr val="accent6"/>
                </a:solidFill>
              </a:defRPr>
            </a:lvl9pPr>
          </a:lstStyle>
          <a:p>
            <a:pPr indent="0" lvl="0" marL="0" rtl="0" algn="l">
              <a:spcBef>
                <a:spcPts val="0"/>
              </a:spcBef>
              <a:spcAft>
                <a:spcPts val="0"/>
              </a:spcAft>
              <a:buNone/>
            </a:pPr>
            <a:r>
              <a:rPr lang="en"/>
              <a:t>© Deepwatch 2022. Confidential and proprietary. </a:t>
            </a:r>
            <a:r>
              <a:rPr lang="en">
                <a:latin typeface="Arial"/>
                <a:ea typeface="Arial"/>
                <a:cs typeface="Arial"/>
                <a:sym typeface="Arial"/>
              </a:rPr>
              <a:t>| www.deepwatch.com</a:t>
            </a:r>
            <a:endParaRPr>
              <a:highlight>
                <a:srgbClr val="FFFFFF"/>
              </a:highligh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111" name="Shape 111"/>
        <p:cNvGrpSpPr/>
        <p:nvPr/>
      </p:nvGrpSpPr>
      <p:grpSpPr>
        <a:xfrm>
          <a:off x="0" y="0"/>
          <a:ext cx="0" cy="0"/>
          <a:chOff x="0" y="0"/>
          <a:chExt cx="0" cy="0"/>
        </a:xfrm>
      </p:grpSpPr>
      <p:sp>
        <p:nvSpPr>
          <p:cNvPr id="112" name="Google Shape;112;p14"/>
          <p:cNvSpPr/>
          <p:nvPr>
            <p:ph idx="2" type="pic"/>
          </p:nvPr>
        </p:nvSpPr>
        <p:spPr>
          <a:xfrm>
            <a:off x="685166" y="1521619"/>
            <a:ext cx="1819200" cy="1816500"/>
          </a:xfrm>
          <a:prstGeom prst="ellipse">
            <a:avLst/>
          </a:prstGeom>
          <a:noFill/>
          <a:ln>
            <a:noFill/>
          </a:ln>
        </p:spPr>
      </p:sp>
      <p:sp>
        <p:nvSpPr>
          <p:cNvPr id="113" name="Google Shape;113;p14"/>
          <p:cNvSpPr/>
          <p:nvPr>
            <p:ph idx="3" type="pic"/>
          </p:nvPr>
        </p:nvSpPr>
        <p:spPr>
          <a:xfrm>
            <a:off x="2648172" y="1521619"/>
            <a:ext cx="1819200" cy="1816500"/>
          </a:xfrm>
          <a:prstGeom prst="ellipse">
            <a:avLst/>
          </a:prstGeom>
          <a:noFill/>
          <a:ln>
            <a:noFill/>
          </a:ln>
        </p:spPr>
      </p:sp>
      <p:sp>
        <p:nvSpPr>
          <p:cNvPr id="114" name="Google Shape;114;p14"/>
          <p:cNvSpPr/>
          <p:nvPr>
            <p:ph idx="4" type="pic"/>
          </p:nvPr>
        </p:nvSpPr>
        <p:spPr>
          <a:xfrm>
            <a:off x="4611178" y="1521619"/>
            <a:ext cx="1819200" cy="1816500"/>
          </a:xfrm>
          <a:prstGeom prst="ellipse">
            <a:avLst/>
          </a:prstGeom>
          <a:noFill/>
          <a:ln>
            <a:noFill/>
          </a:ln>
        </p:spPr>
      </p:sp>
      <p:sp>
        <p:nvSpPr>
          <p:cNvPr id="115" name="Google Shape;115;p14"/>
          <p:cNvSpPr/>
          <p:nvPr>
            <p:ph idx="5" type="pic"/>
          </p:nvPr>
        </p:nvSpPr>
        <p:spPr>
          <a:xfrm>
            <a:off x="6574184" y="1521619"/>
            <a:ext cx="1819200" cy="1816500"/>
          </a:xfrm>
          <a:prstGeom prst="ellipse">
            <a:avLst/>
          </a:prstGeom>
          <a:noFill/>
          <a:ln>
            <a:noFill/>
          </a:ln>
        </p:spPr>
      </p:sp>
      <p:sp>
        <p:nvSpPr>
          <p:cNvPr id="116" name="Google Shape;116;p14"/>
          <p:cNvSpPr txBox="1"/>
          <p:nvPr>
            <p:ph idx="12" type="sldNum"/>
          </p:nvPr>
        </p:nvSpPr>
        <p:spPr>
          <a:xfrm>
            <a:off x="457200" y="4686300"/>
            <a:ext cx="5113200" cy="457200"/>
          </a:xfrm>
          <a:prstGeom prst="rect">
            <a:avLst/>
          </a:prstGeom>
        </p:spPr>
        <p:txBody>
          <a:bodyPr anchorCtr="0" anchor="ctr" bIns="0" lIns="0" spcFirstLastPara="1" rIns="0" wrap="square" tIns="0">
            <a:normAutofit/>
          </a:bodyPr>
          <a:lstStyle>
            <a:lvl1pPr lvl="0" rtl="0" algn="l">
              <a:buNone/>
              <a:defRPr sz="700">
                <a:solidFill>
                  <a:schemeClr val="accent6"/>
                </a:solidFill>
              </a:defRPr>
            </a:lvl1pPr>
            <a:lvl2pPr lvl="1" rtl="0" algn="l">
              <a:buNone/>
              <a:defRPr sz="700">
                <a:solidFill>
                  <a:schemeClr val="accent6"/>
                </a:solidFill>
              </a:defRPr>
            </a:lvl2pPr>
            <a:lvl3pPr lvl="2" rtl="0" algn="l">
              <a:buNone/>
              <a:defRPr sz="700">
                <a:solidFill>
                  <a:schemeClr val="accent6"/>
                </a:solidFill>
              </a:defRPr>
            </a:lvl3pPr>
            <a:lvl4pPr lvl="3" rtl="0" algn="l">
              <a:buNone/>
              <a:defRPr sz="700">
                <a:solidFill>
                  <a:schemeClr val="accent6"/>
                </a:solidFill>
              </a:defRPr>
            </a:lvl4pPr>
            <a:lvl5pPr lvl="4" rtl="0" algn="l">
              <a:buNone/>
              <a:defRPr sz="700">
                <a:solidFill>
                  <a:schemeClr val="accent6"/>
                </a:solidFill>
              </a:defRPr>
            </a:lvl5pPr>
            <a:lvl6pPr lvl="5" rtl="0" algn="l">
              <a:buNone/>
              <a:defRPr sz="700">
                <a:solidFill>
                  <a:schemeClr val="accent6"/>
                </a:solidFill>
              </a:defRPr>
            </a:lvl6pPr>
            <a:lvl7pPr lvl="6" rtl="0" algn="l">
              <a:buNone/>
              <a:defRPr sz="700">
                <a:solidFill>
                  <a:schemeClr val="accent6"/>
                </a:solidFill>
              </a:defRPr>
            </a:lvl7pPr>
            <a:lvl8pPr lvl="7" rtl="0" algn="l">
              <a:buNone/>
              <a:defRPr sz="700">
                <a:solidFill>
                  <a:schemeClr val="accent6"/>
                </a:solidFill>
              </a:defRPr>
            </a:lvl8pPr>
            <a:lvl9pPr lvl="8" rtl="0" algn="l">
              <a:buNone/>
              <a:defRPr sz="700">
                <a:solidFill>
                  <a:schemeClr val="accent6"/>
                </a:solidFill>
              </a:defRPr>
            </a:lvl9pPr>
          </a:lstStyle>
          <a:p>
            <a:pPr indent="0" lvl="0" marL="0" rtl="0" algn="l">
              <a:spcBef>
                <a:spcPts val="0"/>
              </a:spcBef>
              <a:spcAft>
                <a:spcPts val="0"/>
              </a:spcAft>
              <a:buNone/>
            </a:pPr>
            <a:r>
              <a:rPr lang="en"/>
              <a:t>© Deepwatch 2022. Confidential and proprietary. </a:t>
            </a:r>
            <a:r>
              <a:rPr lang="en">
                <a:latin typeface="Arial"/>
                <a:ea typeface="Arial"/>
                <a:cs typeface="Arial"/>
                <a:sym typeface="Arial"/>
              </a:rPr>
              <a:t>| www.deepwatch.com</a:t>
            </a:r>
            <a:endParaRPr>
              <a:solidFill>
                <a:srgbClr val="4D5156"/>
              </a:solidFill>
              <a:highlight>
                <a:srgbClr val="FFFFFF"/>
              </a:highlight>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ttern BG - 1">
  <p:cSld name="TITLE_1">
    <p:spTree>
      <p:nvGrpSpPr>
        <p:cNvPr id="117" name="Shape 117"/>
        <p:cNvGrpSpPr/>
        <p:nvPr/>
      </p:nvGrpSpPr>
      <p:grpSpPr>
        <a:xfrm>
          <a:off x="0" y="0"/>
          <a:ext cx="0" cy="0"/>
          <a:chOff x="0" y="0"/>
          <a:chExt cx="0" cy="0"/>
        </a:xfrm>
      </p:grpSpPr>
      <p:sp>
        <p:nvSpPr>
          <p:cNvPr id="118" name="Google Shape;118;p15"/>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marR="0" rtl="0" algn="ctr">
              <a:lnSpc>
                <a:spcPct val="90000"/>
              </a:lnSpc>
              <a:spcBef>
                <a:spcPts val="0"/>
              </a:spcBef>
              <a:spcAft>
                <a:spcPts val="0"/>
              </a:spcAft>
              <a:buClr>
                <a:schemeClr val="accent3"/>
              </a:buClr>
              <a:buSzPts val="3800"/>
              <a:buFont typeface="Archivo SemiBold"/>
              <a:buNone/>
              <a:defRPr i="0" sz="3800" u="none" cap="none" strike="noStrike">
                <a:solidFill>
                  <a:schemeClr val="accent3"/>
                </a:solidFill>
                <a:latin typeface="Archivo SemiBold"/>
                <a:ea typeface="Archivo SemiBold"/>
                <a:cs typeface="Archivo SemiBold"/>
                <a:sym typeface="Archivo SemiBold"/>
              </a:defRPr>
            </a:lvl1pPr>
            <a:lvl2pPr lvl="1" marR="0" rtl="0" algn="l">
              <a:lnSpc>
                <a:spcPct val="100000"/>
              </a:lnSpc>
              <a:spcBef>
                <a:spcPts val="0"/>
              </a:spcBef>
              <a:spcAft>
                <a:spcPts val="0"/>
              </a:spcAft>
              <a:buClr>
                <a:schemeClr val="accent3"/>
              </a:buClr>
              <a:buSzPts val="1100"/>
              <a:buFont typeface="Archivo"/>
              <a:buNone/>
              <a:defRPr i="0" sz="1400" u="none" cap="none" strike="noStrike">
                <a:solidFill>
                  <a:schemeClr val="accent3"/>
                </a:solidFill>
                <a:latin typeface="Archivo"/>
                <a:ea typeface="Archivo"/>
                <a:cs typeface="Archivo"/>
                <a:sym typeface="Archivo"/>
              </a:defRPr>
            </a:lvl2pPr>
            <a:lvl3pPr lvl="2" marR="0" rtl="0" algn="l">
              <a:lnSpc>
                <a:spcPct val="100000"/>
              </a:lnSpc>
              <a:spcBef>
                <a:spcPts val="0"/>
              </a:spcBef>
              <a:spcAft>
                <a:spcPts val="0"/>
              </a:spcAft>
              <a:buClr>
                <a:schemeClr val="accent3"/>
              </a:buClr>
              <a:buSzPts val="1100"/>
              <a:buFont typeface="Archivo"/>
              <a:buNone/>
              <a:defRPr i="0" sz="1400" u="none" cap="none" strike="noStrike">
                <a:solidFill>
                  <a:schemeClr val="accent3"/>
                </a:solidFill>
                <a:latin typeface="Archivo"/>
                <a:ea typeface="Archivo"/>
                <a:cs typeface="Archivo"/>
                <a:sym typeface="Archivo"/>
              </a:defRPr>
            </a:lvl3pPr>
            <a:lvl4pPr lvl="3" marR="0" rtl="0" algn="l">
              <a:lnSpc>
                <a:spcPct val="100000"/>
              </a:lnSpc>
              <a:spcBef>
                <a:spcPts val="0"/>
              </a:spcBef>
              <a:spcAft>
                <a:spcPts val="0"/>
              </a:spcAft>
              <a:buClr>
                <a:schemeClr val="accent3"/>
              </a:buClr>
              <a:buSzPts val="1100"/>
              <a:buFont typeface="Archivo"/>
              <a:buNone/>
              <a:defRPr i="0" sz="1400" u="none" cap="none" strike="noStrike">
                <a:solidFill>
                  <a:schemeClr val="accent3"/>
                </a:solidFill>
                <a:latin typeface="Archivo"/>
                <a:ea typeface="Archivo"/>
                <a:cs typeface="Archivo"/>
                <a:sym typeface="Archivo"/>
              </a:defRPr>
            </a:lvl4pPr>
            <a:lvl5pPr lvl="4" marR="0" rtl="0" algn="l">
              <a:lnSpc>
                <a:spcPct val="100000"/>
              </a:lnSpc>
              <a:spcBef>
                <a:spcPts val="0"/>
              </a:spcBef>
              <a:spcAft>
                <a:spcPts val="0"/>
              </a:spcAft>
              <a:buClr>
                <a:schemeClr val="accent3"/>
              </a:buClr>
              <a:buSzPts val="1100"/>
              <a:buFont typeface="Archivo"/>
              <a:buNone/>
              <a:defRPr i="0" sz="1400" u="none" cap="none" strike="noStrike">
                <a:solidFill>
                  <a:schemeClr val="accent3"/>
                </a:solidFill>
                <a:latin typeface="Archivo"/>
                <a:ea typeface="Archivo"/>
                <a:cs typeface="Archivo"/>
                <a:sym typeface="Archivo"/>
              </a:defRPr>
            </a:lvl5pPr>
            <a:lvl6pPr lvl="5" marR="0" rtl="0" algn="l">
              <a:lnSpc>
                <a:spcPct val="100000"/>
              </a:lnSpc>
              <a:spcBef>
                <a:spcPts val="0"/>
              </a:spcBef>
              <a:spcAft>
                <a:spcPts val="0"/>
              </a:spcAft>
              <a:buClr>
                <a:schemeClr val="accent3"/>
              </a:buClr>
              <a:buSzPts val="1100"/>
              <a:buFont typeface="Archivo"/>
              <a:buNone/>
              <a:defRPr i="0" sz="1400" u="none" cap="none" strike="noStrike">
                <a:solidFill>
                  <a:schemeClr val="accent3"/>
                </a:solidFill>
                <a:latin typeface="Archivo"/>
                <a:ea typeface="Archivo"/>
                <a:cs typeface="Archivo"/>
                <a:sym typeface="Archivo"/>
              </a:defRPr>
            </a:lvl6pPr>
            <a:lvl7pPr lvl="6" marR="0" rtl="0" algn="l">
              <a:lnSpc>
                <a:spcPct val="100000"/>
              </a:lnSpc>
              <a:spcBef>
                <a:spcPts val="0"/>
              </a:spcBef>
              <a:spcAft>
                <a:spcPts val="0"/>
              </a:spcAft>
              <a:buClr>
                <a:schemeClr val="accent3"/>
              </a:buClr>
              <a:buSzPts val="1100"/>
              <a:buFont typeface="Archivo"/>
              <a:buNone/>
              <a:defRPr i="0" sz="1400" u="none" cap="none" strike="noStrike">
                <a:solidFill>
                  <a:schemeClr val="accent3"/>
                </a:solidFill>
                <a:latin typeface="Archivo"/>
                <a:ea typeface="Archivo"/>
                <a:cs typeface="Archivo"/>
                <a:sym typeface="Archivo"/>
              </a:defRPr>
            </a:lvl7pPr>
            <a:lvl8pPr lvl="7" marR="0" rtl="0" algn="l">
              <a:lnSpc>
                <a:spcPct val="100000"/>
              </a:lnSpc>
              <a:spcBef>
                <a:spcPts val="0"/>
              </a:spcBef>
              <a:spcAft>
                <a:spcPts val="0"/>
              </a:spcAft>
              <a:buClr>
                <a:schemeClr val="accent3"/>
              </a:buClr>
              <a:buSzPts val="1100"/>
              <a:buFont typeface="Archivo"/>
              <a:buNone/>
              <a:defRPr i="0" sz="1400" u="none" cap="none" strike="noStrike">
                <a:solidFill>
                  <a:schemeClr val="accent3"/>
                </a:solidFill>
                <a:latin typeface="Archivo"/>
                <a:ea typeface="Archivo"/>
                <a:cs typeface="Archivo"/>
                <a:sym typeface="Archivo"/>
              </a:defRPr>
            </a:lvl8pPr>
            <a:lvl9pPr lvl="8" marR="0" rtl="0" algn="l">
              <a:lnSpc>
                <a:spcPct val="100000"/>
              </a:lnSpc>
              <a:spcBef>
                <a:spcPts val="0"/>
              </a:spcBef>
              <a:spcAft>
                <a:spcPts val="0"/>
              </a:spcAft>
              <a:buClr>
                <a:schemeClr val="accent3"/>
              </a:buClr>
              <a:buSzPts val="1100"/>
              <a:buFont typeface="Archivo"/>
              <a:buNone/>
              <a:defRPr i="0" sz="1400" u="none" cap="none" strike="noStrike">
                <a:solidFill>
                  <a:schemeClr val="accent3"/>
                </a:solidFill>
                <a:latin typeface="Archivo"/>
                <a:ea typeface="Archivo"/>
                <a:cs typeface="Archivo"/>
                <a:sym typeface="Archivo"/>
              </a:defRPr>
            </a:lvl9pPr>
          </a:lstStyle>
          <a:p/>
        </p:txBody>
      </p:sp>
      <p:sp>
        <p:nvSpPr>
          <p:cNvPr id="119" name="Google Shape;119;p15"/>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lvl1pPr lvl="0" marR="0" rtl="0" algn="ctr">
              <a:lnSpc>
                <a:spcPct val="90000"/>
              </a:lnSpc>
              <a:spcBef>
                <a:spcPts val="800"/>
              </a:spcBef>
              <a:spcAft>
                <a:spcPts val="0"/>
              </a:spcAft>
              <a:buClr>
                <a:schemeClr val="accent2"/>
              </a:buClr>
              <a:buSzPts val="1800"/>
              <a:buFont typeface="Archivo"/>
              <a:buNone/>
              <a:defRPr i="0" sz="1800" u="none" cap="none" strike="noStrike">
                <a:solidFill>
                  <a:schemeClr val="accent2"/>
                </a:solidFill>
                <a:latin typeface="Archivo"/>
                <a:ea typeface="Archivo"/>
                <a:cs typeface="Archivo"/>
                <a:sym typeface="Archivo"/>
              </a:defRPr>
            </a:lvl1pPr>
            <a:lvl2pPr lvl="1" marR="0" rtl="0" algn="ctr">
              <a:lnSpc>
                <a:spcPct val="90000"/>
              </a:lnSpc>
              <a:spcBef>
                <a:spcPts val="400"/>
              </a:spcBef>
              <a:spcAft>
                <a:spcPts val="0"/>
              </a:spcAft>
              <a:buClr>
                <a:schemeClr val="accent3"/>
              </a:buClr>
              <a:buSzPts val="1500"/>
              <a:buNone/>
              <a:defRPr i="0" sz="1500" u="none" cap="none" strike="noStrike">
                <a:solidFill>
                  <a:schemeClr val="accent3"/>
                </a:solidFill>
              </a:defRPr>
            </a:lvl2pPr>
            <a:lvl3pPr lvl="2" marR="0" rtl="0" algn="ctr">
              <a:lnSpc>
                <a:spcPct val="90000"/>
              </a:lnSpc>
              <a:spcBef>
                <a:spcPts val="400"/>
              </a:spcBef>
              <a:spcAft>
                <a:spcPts val="0"/>
              </a:spcAft>
              <a:buClr>
                <a:schemeClr val="accent3"/>
              </a:buClr>
              <a:buSzPts val="1400"/>
              <a:buNone/>
              <a:defRPr i="0" sz="1400" u="none" cap="none" strike="noStrike">
                <a:solidFill>
                  <a:schemeClr val="accent3"/>
                </a:solidFill>
              </a:defRPr>
            </a:lvl3pPr>
            <a:lvl4pPr lvl="3" marR="0" rtl="0" algn="ctr">
              <a:lnSpc>
                <a:spcPct val="90000"/>
              </a:lnSpc>
              <a:spcBef>
                <a:spcPts val="400"/>
              </a:spcBef>
              <a:spcAft>
                <a:spcPts val="0"/>
              </a:spcAft>
              <a:buClr>
                <a:schemeClr val="accent3"/>
              </a:buClr>
              <a:buSzPts val="1200"/>
              <a:buNone/>
              <a:defRPr i="0" sz="1200" u="none" cap="none" strike="noStrike">
                <a:solidFill>
                  <a:schemeClr val="accent3"/>
                </a:solidFill>
              </a:defRPr>
            </a:lvl4pPr>
            <a:lvl5pPr lvl="4" marR="0" rtl="0" algn="ctr">
              <a:lnSpc>
                <a:spcPct val="90000"/>
              </a:lnSpc>
              <a:spcBef>
                <a:spcPts val="400"/>
              </a:spcBef>
              <a:spcAft>
                <a:spcPts val="0"/>
              </a:spcAft>
              <a:buClr>
                <a:schemeClr val="accent3"/>
              </a:buClr>
              <a:buSzPts val="1200"/>
              <a:buNone/>
              <a:defRPr i="0" sz="1200" u="none" cap="none" strike="noStrike">
                <a:solidFill>
                  <a:schemeClr val="accent3"/>
                </a:solidFill>
              </a:defRPr>
            </a:lvl5pPr>
            <a:lvl6pPr lvl="5" marR="0" rtl="0" algn="ctr">
              <a:lnSpc>
                <a:spcPct val="90000"/>
              </a:lnSpc>
              <a:spcBef>
                <a:spcPts val="400"/>
              </a:spcBef>
              <a:spcAft>
                <a:spcPts val="0"/>
              </a:spcAft>
              <a:buClr>
                <a:schemeClr val="accent3"/>
              </a:buClr>
              <a:buSzPts val="1200"/>
              <a:buNone/>
              <a:defRPr i="0" sz="1200" u="none" cap="none" strike="noStrike">
                <a:solidFill>
                  <a:schemeClr val="accent3"/>
                </a:solidFill>
              </a:defRPr>
            </a:lvl6pPr>
            <a:lvl7pPr lvl="6" marR="0" rtl="0" algn="ctr">
              <a:lnSpc>
                <a:spcPct val="90000"/>
              </a:lnSpc>
              <a:spcBef>
                <a:spcPts val="400"/>
              </a:spcBef>
              <a:spcAft>
                <a:spcPts val="0"/>
              </a:spcAft>
              <a:buClr>
                <a:schemeClr val="accent3"/>
              </a:buClr>
              <a:buSzPts val="1200"/>
              <a:buNone/>
              <a:defRPr i="0" sz="1200" u="none" cap="none" strike="noStrike">
                <a:solidFill>
                  <a:schemeClr val="accent3"/>
                </a:solidFill>
              </a:defRPr>
            </a:lvl7pPr>
            <a:lvl8pPr lvl="7" marR="0" rtl="0" algn="ctr">
              <a:lnSpc>
                <a:spcPct val="90000"/>
              </a:lnSpc>
              <a:spcBef>
                <a:spcPts val="400"/>
              </a:spcBef>
              <a:spcAft>
                <a:spcPts val="0"/>
              </a:spcAft>
              <a:buClr>
                <a:schemeClr val="accent3"/>
              </a:buClr>
              <a:buSzPts val="1200"/>
              <a:buNone/>
              <a:defRPr i="0" sz="1200" u="none" cap="none" strike="noStrike">
                <a:solidFill>
                  <a:schemeClr val="accent3"/>
                </a:solidFill>
              </a:defRPr>
            </a:lvl8pPr>
            <a:lvl9pPr lvl="8" marR="0" rtl="0" algn="ctr">
              <a:lnSpc>
                <a:spcPct val="90000"/>
              </a:lnSpc>
              <a:spcBef>
                <a:spcPts val="400"/>
              </a:spcBef>
              <a:spcAft>
                <a:spcPts val="0"/>
              </a:spcAft>
              <a:buClr>
                <a:schemeClr val="accent3"/>
              </a:buClr>
              <a:buSzPts val="1200"/>
              <a:buNone/>
              <a:defRPr i="0" sz="1200" u="none" cap="none" strike="noStrike">
                <a:solidFill>
                  <a:schemeClr val="accent3"/>
                </a:solidFill>
              </a:defRPr>
            </a:lvl9pPr>
          </a:lstStyle>
          <a:p/>
        </p:txBody>
      </p:sp>
      <p:sp>
        <p:nvSpPr>
          <p:cNvPr id="120" name="Google Shape;120;p15"/>
          <p:cNvSpPr txBox="1"/>
          <p:nvPr>
            <p:ph idx="12" type="sldNum"/>
          </p:nvPr>
        </p:nvSpPr>
        <p:spPr>
          <a:xfrm>
            <a:off x="457200" y="4686300"/>
            <a:ext cx="5113200" cy="457200"/>
          </a:xfrm>
          <a:prstGeom prst="rect">
            <a:avLst/>
          </a:prstGeom>
        </p:spPr>
        <p:txBody>
          <a:bodyPr anchorCtr="0" anchor="ctr" bIns="0" lIns="0" spcFirstLastPara="1" rIns="0" wrap="square" tIns="0">
            <a:normAutofit/>
          </a:bodyPr>
          <a:lstStyle>
            <a:lvl1pPr lvl="0" rtl="0" algn="l">
              <a:buNone/>
              <a:defRPr sz="700">
                <a:solidFill>
                  <a:schemeClr val="accent6"/>
                </a:solidFill>
              </a:defRPr>
            </a:lvl1pPr>
            <a:lvl2pPr lvl="1" rtl="0" algn="l">
              <a:buNone/>
              <a:defRPr sz="700">
                <a:solidFill>
                  <a:schemeClr val="accent6"/>
                </a:solidFill>
              </a:defRPr>
            </a:lvl2pPr>
            <a:lvl3pPr lvl="2" rtl="0" algn="l">
              <a:buNone/>
              <a:defRPr sz="700">
                <a:solidFill>
                  <a:schemeClr val="accent6"/>
                </a:solidFill>
              </a:defRPr>
            </a:lvl3pPr>
            <a:lvl4pPr lvl="3" rtl="0" algn="l">
              <a:buNone/>
              <a:defRPr sz="700">
                <a:solidFill>
                  <a:schemeClr val="accent6"/>
                </a:solidFill>
              </a:defRPr>
            </a:lvl4pPr>
            <a:lvl5pPr lvl="4" rtl="0" algn="l">
              <a:buNone/>
              <a:defRPr sz="700">
                <a:solidFill>
                  <a:schemeClr val="accent6"/>
                </a:solidFill>
              </a:defRPr>
            </a:lvl5pPr>
            <a:lvl6pPr lvl="5" rtl="0" algn="l">
              <a:buNone/>
              <a:defRPr sz="700">
                <a:solidFill>
                  <a:schemeClr val="accent6"/>
                </a:solidFill>
              </a:defRPr>
            </a:lvl6pPr>
            <a:lvl7pPr lvl="6" rtl="0" algn="l">
              <a:buNone/>
              <a:defRPr sz="700">
                <a:solidFill>
                  <a:schemeClr val="accent6"/>
                </a:solidFill>
              </a:defRPr>
            </a:lvl7pPr>
            <a:lvl8pPr lvl="7" rtl="0" algn="l">
              <a:buNone/>
              <a:defRPr sz="700">
                <a:solidFill>
                  <a:schemeClr val="accent6"/>
                </a:solidFill>
              </a:defRPr>
            </a:lvl8pPr>
            <a:lvl9pPr lvl="8" rtl="0" algn="l">
              <a:buNone/>
              <a:defRPr sz="700">
                <a:solidFill>
                  <a:schemeClr val="accent6"/>
                </a:solidFill>
              </a:defRPr>
            </a:lvl9pPr>
          </a:lstStyle>
          <a:p>
            <a:pPr indent="0" lvl="0" marL="0" rtl="0" algn="l">
              <a:spcBef>
                <a:spcPts val="0"/>
              </a:spcBef>
              <a:spcAft>
                <a:spcPts val="0"/>
              </a:spcAft>
              <a:buNone/>
            </a:pPr>
            <a:r>
              <a:rPr lang="en"/>
              <a:t>© Deepwatch 2022. Confidential and proprietary. </a:t>
            </a:r>
            <a:r>
              <a:rPr lang="en">
                <a:latin typeface="Arial"/>
                <a:ea typeface="Arial"/>
                <a:cs typeface="Arial"/>
                <a:sym typeface="Arial"/>
              </a:rPr>
              <a:t>| www.deepwatch.com</a:t>
            </a:r>
            <a:endParaRPr sz="800">
              <a:solidFill>
                <a:srgbClr val="4D5156"/>
              </a:solidFill>
              <a:highlight>
                <a:srgbClr val="FFFFFF"/>
              </a:highlight>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lit Slide - White Left - 1">
  <p:cSld name="TITLE_1_2_3">
    <p:spTree>
      <p:nvGrpSpPr>
        <p:cNvPr id="121" name="Shape 121"/>
        <p:cNvGrpSpPr/>
        <p:nvPr/>
      </p:nvGrpSpPr>
      <p:grpSpPr>
        <a:xfrm>
          <a:off x="0" y="0"/>
          <a:ext cx="0" cy="0"/>
          <a:chOff x="0" y="0"/>
          <a:chExt cx="0" cy="0"/>
        </a:xfrm>
      </p:grpSpPr>
      <p:sp>
        <p:nvSpPr>
          <p:cNvPr id="122" name="Google Shape;122;p16"/>
          <p:cNvSpPr txBox="1"/>
          <p:nvPr>
            <p:ph type="ctrTitle"/>
          </p:nvPr>
        </p:nvSpPr>
        <p:spPr>
          <a:xfrm>
            <a:off x="718744" y="1150838"/>
            <a:ext cx="2916300" cy="17907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accent3"/>
              </a:buClr>
              <a:buSzPts val="3800"/>
              <a:buFont typeface="Archivo"/>
              <a:buNone/>
              <a:defRPr i="0" sz="1100" u="none" cap="none" strike="noStrike">
                <a:solidFill>
                  <a:schemeClr val="accent3"/>
                </a:solidFill>
                <a:latin typeface="Archivo"/>
                <a:ea typeface="Archivo"/>
                <a:cs typeface="Archivo"/>
                <a:sym typeface="Archivo"/>
              </a:defRPr>
            </a:lvl1pPr>
            <a:lvl2pPr lvl="1" marR="0" rtl="0" algn="l">
              <a:lnSpc>
                <a:spcPct val="100000"/>
              </a:lnSpc>
              <a:spcBef>
                <a:spcPts val="0"/>
              </a:spcBef>
              <a:spcAft>
                <a:spcPts val="0"/>
              </a:spcAft>
              <a:buClr>
                <a:schemeClr val="accent3"/>
              </a:buClr>
              <a:buSzPts val="1100"/>
              <a:buFont typeface="Archivo"/>
              <a:buNone/>
              <a:defRPr i="0" sz="1400" u="none" cap="none" strike="noStrike">
                <a:solidFill>
                  <a:schemeClr val="accent3"/>
                </a:solidFill>
                <a:latin typeface="Archivo"/>
                <a:ea typeface="Archivo"/>
                <a:cs typeface="Archivo"/>
                <a:sym typeface="Archivo"/>
              </a:defRPr>
            </a:lvl2pPr>
            <a:lvl3pPr lvl="2" marR="0" rtl="0" algn="l">
              <a:lnSpc>
                <a:spcPct val="100000"/>
              </a:lnSpc>
              <a:spcBef>
                <a:spcPts val="0"/>
              </a:spcBef>
              <a:spcAft>
                <a:spcPts val="0"/>
              </a:spcAft>
              <a:buClr>
                <a:schemeClr val="accent3"/>
              </a:buClr>
              <a:buSzPts val="1100"/>
              <a:buFont typeface="Archivo"/>
              <a:buNone/>
              <a:defRPr i="0" sz="1400" u="none" cap="none" strike="noStrike">
                <a:solidFill>
                  <a:schemeClr val="accent3"/>
                </a:solidFill>
                <a:latin typeface="Archivo"/>
                <a:ea typeface="Archivo"/>
                <a:cs typeface="Archivo"/>
                <a:sym typeface="Archivo"/>
              </a:defRPr>
            </a:lvl3pPr>
            <a:lvl4pPr lvl="3" marR="0" rtl="0" algn="l">
              <a:lnSpc>
                <a:spcPct val="100000"/>
              </a:lnSpc>
              <a:spcBef>
                <a:spcPts val="0"/>
              </a:spcBef>
              <a:spcAft>
                <a:spcPts val="0"/>
              </a:spcAft>
              <a:buClr>
                <a:schemeClr val="accent3"/>
              </a:buClr>
              <a:buSzPts val="1100"/>
              <a:buFont typeface="Archivo"/>
              <a:buNone/>
              <a:defRPr i="0" sz="1400" u="none" cap="none" strike="noStrike">
                <a:solidFill>
                  <a:schemeClr val="accent3"/>
                </a:solidFill>
                <a:latin typeface="Archivo"/>
                <a:ea typeface="Archivo"/>
                <a:cs typeface="Archivo"/>
                <a:sym typeface="Archivo"/>
              </a:defRPr>
            </a:lvl4pPr>
            <a:lvl5pPr lvl="4" marR="0" rtl="0" algn="l">
              <a:lnSpc>
                <a:spcPct val="100000"/>
              </a:lnSpc>
              <a:spcBef>
                <a:spcPts val="0"/>
              </a:spcBef>
              <a:spcAft>
                <a:spcPts val="0"/>
              </a:spcAft>
              <a:buClr>
                <a:schemeClr val="accent3"/>
              </a:buClr>
              <a:buSzPts val="1100"/>
              <a:buFont typeface="Archivo"/>
              <a:buNone/>
              <a:defRPr i="0" sz="1400" u="none" cap="none" strike="noStrike">
                <a:solidFill>
                  <a:schemeClr val="accent3"/>
                </a:solidFill>
                <a:latin typeface="Archivo"/>
                <a:ea typeface="Archivo"/>
                <a:cs typeface="Archivo"/>
                <a:sym typeface="Archivo"/>
              </a:defRPr>
            </a:lvl5pPr>
            <a:lvl6pPr lvl="5" marR="0" rtl="0" algn="l">
              <a:lnSpc>
                <a:spcPct val="100000"/>
              </a:lnSpc>
              <a:spcBef>
                <a:spcPts val="0"/>
              </a:spcBef>
              <a:spcAft>
                <a:spcPts val="0"/>
              </a:spcAft>
              <a:buClr>
                <a:schemeClr val="accent3"/>
              </a:buClr>
              <a:buSzPts val="1100"/>
              <a:buFont typeface="Archivo"/>
              <a:buNone/>
              <a:defRPr i="0" sz="1400" u="none" cap="none" strike="noStrike">
                <a:solidFill>
                  <a:schemeClr val="accent3"/>
                </a:solidFill>
                <a:latin typeface="Archivo"/>
                <a:ea typeface="Archivo"/>
                <a:cs typeface="Archivo"/>
                <a:sym typeface="Archivo"/>
              </a:defRPr>
            </a:lvl6pPr>
            <a:lvl7pPr lvl="6" marR="0" rtl="0" algn="l">
              <a:lnSpc>
                <a:spcPct val="100000"/>
              </a:lnSpc>
              <a:spcBef>
                <a:spcPts val="0"/>
              </a:spcBef>
              <a:spcAft>
                <a:spcPts val="0"/>
              </a:spcAft>
              <a:buClr>
                <a:schemeClr val="accent3"/>
              </a:buClr>
              <a:buSzPts val="1100"/>
              <a:buFont typeface="Archivo"/>
              <a:buNone/>
              <a:defRPr i="0" sz="1400" u="none" cap="none" strike="noStrike">
                <a:solidFill>
                  <a:schemeClr val="accent3"/>
                </a:solidFill>
                <a:latin typeface="Archivo"/>
                <a:ea typeface="Archivo"/>
                <a:cs typeface="Archivo"/>
                <a:sym typeface="Archivo"/>
              </a:defRPr>
            </a:lvl7pPr>
            <a:lvl8pPr lvl="7" marR="0" rtl="0" algn="l">
              <a:lnSpc>
                <a:spcPct val="100000"/>
              </a:lnSpc>
              <a:spcBef>
                <a:spcPts val="0"/>
              </a:spcBef>
              <a:spcAft>
                <a:spcPts val="0"/>
              </a:spcAft>
              <a:buClr>
                <a:schemeClr val="accent3"/>
              </a:buClr>
              <a:buSzPts val="1100"/>
              <a:buFont typeface="Archivo"/>
              <a:buNone/>
              <a:defRPr i="0" sz="1400" u="none" cap="none" strike="noStrike">
                <a:solidFill>
                  <a:schemeClr val="accent3"/>
                </a:solidFill>
                <a:latin typeface="Archivo"/>
                <a:ea typeface="Archivo"/>
                <a:cs typeface="Archivo"/>
                <a:sym typeface="Archivo"/>
              </a:defRPr>
            </a:lvl8pPr>
            <a:lvl9pPr lvl="8" marR="0" rtl="0" algn="l">
              <a:lnSpc>
                <a:spcPct val="100000"/>
              </a:lnSpc>
              <a:spcBef>
                <a:spcPts val="0"/>
              </a:spcBef>
              <a:spcAft>
                <a:spcPts val="0"/>
              </a:spcAft>
              <a:buClr>
                <a:schemeClr val="accent3"/>
              </a:buClr>
              <a:buSzPts val="1100"/>
              <a:buFont typeface="Archivo"/>
              <a:buNone/>
              <a:defRPr i="0" sz="1400" u="none" cap="none" strike="noStrike">
                <a:solidFill>
                  <a:schemeClr val="accent3"/>
                </a:solidFill>
                <a:latin typeface="Archivo"/>
                <a:ea typeface="Archivo"/>
                <a:cs typeface="Archivo"/>
                <a:sym typeface="Archivo"/>
              </a:defRPr>
            </a:lvl9pPr>
          </a:lstStyle>
          <a:p/>
        </p:txBody>
      </p:sp>
      <p:sp>
        <p:nvSpPr>
          <p:cNvPr id="123" name="Google Shape;123;p16"/>
          <p:cNvSpPr txBox="1"/>
          <p:nvPr>
            <p:ph idx="1" type="subTitle"/>
          </p:nvPr>
        </p:nvSpPr>
        <p:spPr>
          <a:xfrm>
            <a:off x="718744" y="3010594"/>
            <a:ext cx="2513100" cy="12417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accent2"/>
              </a:buClr>
              <a:buSzPts val="1800"/>
              <a:buFont typeface="Archivo"/>
              <a:buNone/>
              <a:defRPr i="0" sz="1800" u="none" cap="none" strike="noStrike">
                <a:solidFill>
                  <a:schemeClr val="accent2"/>
                </a:solidFill>
                <a:latin typeface="Archivo"/>
                <a:ea typeface="Archivo"/>
                <a:cs typeface="Archivo"/>
                <a:sym typeface="Archivo"/>
              </a:defRPr>
            </a:lvl1pPr>
            <a:lvl2pPr lvl="1" marR="0" rtl="0" algn="l">
              <a:lnSpc>
                <a:spcPct val="90000"/>
              </a:lnSpc>
              <a:spcBef>
                <a:spcPts val="400"/>
              </a:spcBef>
              <a:spcAft>
                <a:spcPts val="0"/>
              </a:spcAft>
              <a:buClr>
                <a:schemeClr val="accent3"/>
              </a:buClr>
              <a:buSzPts val="1500"/>
              <a:buNone/>
              <a:defRPr i="0" sz="1500" u="none" cap="none" strike="noStrike">
                <a:solidFill>
                  <a:schemeClr val="accent3"/>
                </a:solidFill>
              </a:defRPr>
            </a:lvl2pPr>
            <a:lvl3pPr lvl="2" marR="0" rtl="0" algn="l">
              <a:lnSpc>
                <a:spcPct val="90000"/>
              </a:lnSpc>
              <a:spcBef>
                <a:spcPts val="400"/>
              </a:spcBef>
              <a:spcAft>
                <a:spcPts val="0"/>
              </a:spcAft>
              <a:buClr>
                <a:schemeClr val="accent3"/>
              </a:buClr>
              <a:buSzPts val="1400"/>
              <a:buNone/>
              <a:defRPr i="0" sz="1400" u="none" cap="none" strike="noStrike">
                <a:solidFill>
                  <a:schemeClr val="accent3"/>
                </a:solidFill>
              </a:defRPr>
            </a:lvl3pPr>
            <a:lvl4pPr lvl="3" marR="0" rtl="0" algn="l">
              <a:lnSpc>
                <a:spcPct val="90000"/>
              </a:lnSpc>
              <a:spcBef>
                <a:spcPts val="400"/>
              </a:spcBef>
              <a:spcAft>
                <a:spcPts val="0"/>
              </a:spcAft>
              <a:buClr>
                <a:schemeClr val="accent3"/>
              </a:buClr>
              <a:buSzPts val="1200"/>
              <a:buNone/>
              <a:defRPr i="0" sz="1200" u="none" cap="none" strike="noStrike">
                <a:solidFill>
                  <a:schemeClr val="accent3"/>
                </a:solidFill>
              </a:defRPr>
            </a:lvl4pPr>
            <a:lvl5pPr lvl="4" marR="0" rtl="0" algn="l">
              <a:lnSpc>
                <a:spcPct val="90000"/>
              </a:lnSpc>
              <a:spcBef>
                <a:spcPts val="400"/>
              </a:spcBef>
              <a:spcAft>
                <a:spcPts val="0"/>
              </a:spcAft>
              <a:buClr>
                <a:schemeClr val="accent3"/>
              </a:buClr>
              <a:buSzPts val="1200"/>
              <a:buNone/>
              <a:defRPr i="0" sz="1200" u="none" cap="none" strike="noStrike">
                <a:solidFill>
                  <a:schemeClr val="accent3"/>
                </a:solidFill>
              </a:defRPr>
            </a:lvl5pPr>
            <a:lvl6pPr lvl="5" marR="0" rtl="0" algn="l">
              <a:lnSpc>
                <a:spcPct val="90000"/>
              </a:lnSpc>
              <a:spcBef>
                <a:spcPts val="400"/>
              </a:spcBef>
              <a:spcAft>
                <a:spcPts val="0"/>
              </a:spcAft>
              <a:buClr>
                <a:schemeClr val="accent3"/>
              </a:buClr>
              <a:buSzPts val="1200"/>
              <a:buNone/>
              <a:defRPr i="0" sz="1200" u="none" cap="none" strike="noStrike">
                <a:solidFill>
                  <a:schemeClr val="accent3"/>
                </a:solidFill>
              </a:defRPr>
            </a:lvl6pPr>
            <a:lvl7pPr lvl="6" marR="0" rtl="0" algn="l">
              <a:lnSpc>
                <a:spcPct val="90000"/>
              </a:lnSpc>
              <a:spcBef>
                <a:spcPts val="400"/>
              </a:spcBef>
              <a:spcAft>
                <a:spcPts val="0"/>
              </a:spcAft>
              <a:buClr>
                <a:schemeClr val="accent3"/>
              </a:buClr>
              <a:buSzPts val="1200"/>
              <a:buNone/>
              <a:defRPr i="0" sz="1200" u="none" cap="none" strike="noStrike">
                <a:solidFill>
                  <a:schemeClr val="accent3"/>
                </a:solidFill>
              </a:defRPr>
            </a:lvl7pPr>
            <a:lvl8pPr lvl="7" marR="0" rtl="0" algn="l">
              <a:lnSpc>
                <a:spcPct val="90000"/>
              </a:lnSpc>
              <a:spcBef>
                <a:spcPts val="400"/>
              </a:spcBef>
              <a:spcAft>
                <a:spcPts val="0"/>
              </a:spcAft>
              <a:buClr>
                <a:schemeClr val="accent3"/>
              </a:buClr>
              <a:buSzPts val="1200"/>
              <a:buNone/>
              <a:defRPr i="0" sz="1200" u="none" cap="none" strike="noStrike">
                <a:solidFill>
                  <a:schemeClr val="accent3"/>
                </a:solidFill>
              </a:defRPr>
            </a:lvl8pPr>
            <a:lvl9pPr lvl="8" marR="0" rtl="0" algn="l">
              <a:lnSpc>
                <a:spcPct val="90000"/>
              </a:lnSpc>
              <a:spcBef>
                <a:spcPts val="400"/>
              </a:spcBef>
              <a:spcAft>
                <a:spcPts val="0"/>
              </a:spcAft>
              <a:buClr>
                <a:schemeClr val="accent3"/>
              </a:buClr>
              <a:buSzPts val="1200"/>
              <a:buNone/>
              <a:defRPr i="0" sz="1200" u="none" cap="none" strike="noStrike">
                <a:solidFill>
                  <a:schemeClr val="accent3"/>
                </a:solidFill>
              </a:defRPr>
            </a:lvl9pPr>
          </a:lstStyle>
          <a:p/>
        </p:txBody>
      </p:sp>
      <p:sp>
        <p:nvSpPr>
          <p:cNvPr id="124" name="Google Shape;124;p16"/>
          <p:cNvSpPr txBox="1"/>
          <p:nvPr>
            <p:ph idx="12" type="sldNum"/>
          </p:nvPr>
        </p:nvSpPr>
        <p:spPr>
          <a:xfrm>
            <a:off x="6715125" y="4776530"/>
            <a:ext cx="2057400" cy="273900"/>
          </a:xfrm>
          <a:prstGeom prst="rect">
            <a:avLst/>
          </a:prstGeom>
          <a:noFill/>
          <a:ln>
            <a:noFill/>
          </a:ln>
        </p:spPr>
        <p:txBody>
          <a:bodyPr anchorCtr="0" anchor="t" bIns="34275" lIns="68575" spcFirstLastPara="1" rIns="68575" wrap="square" tIns="34275">
            <a:noAutofit/>
          </a:bodyPr>
          <a:lstStyle>
            <a:lvl1pPr indent="0" lvl="0" marL="0" marR="0" rtl="0" algn="r">
              <a:lnSpc>
                <a:spcPct val="100000"/>
              </a:lnSpc>
              <a:spcBef>
                <a:spcPts val="0"/>
              </a:spcBef>
              <a:spcAft>
                <a:spcPts val="0"/>
              </a:spcAft>
              <a:buClr>
                <a:srgbClr val="000000"/>
              </a:buClr>
              <a:buSzPts val="700"/>
              <a:buFont typeface="Arial"/>
              <a:buNone/>
              <a:defRPr b="1" i="0" sz="700" u="none" cap="none" strike="noStrike">
                <a:solidFill>
                  <a:schemeClr val="accent2"/>
                </a:solidFill>
                <a:latin typeface="Tahoma"/>
                <a:ea typeface="Tahoma"/>
                <a:cs typeface="Tahoma"/>
                <a:sym typeface="Tahoma"/>
              </a:defRPr>
            </a:lvl1pPr>
            <a:lvl2pPr indent="0" lvl="1" marL="0" marR="0" rtl="0" algn="r">
              <a:lnSpc>
                <a:spcPct val="100000"/>
              </a:lnSpc>
              <a:spcBef>
                <a:spcPts val="0"/>
              </a:spcBef>
              <a:spcAft>
                <a:spcPts val="0"/>
              </a:spcAft>
              <a:buClr>
                <a:srgbClr val="000000"/>
              </a:buClr>
              <a:buSzPts val="700"/>
              <a:buFont typeface="Arial"/>
              <a:buNone/>
              <a:defRPr b="1" i="0" sz="700" u="none" cap="none" strike="noStrike">
                <a:solidFill>
                  <a:schemeClr val="accent2"/>
                </a:solidFill>
                <a:latin typeface="Tahoma"/>
                <a:ea typeface="Tahoma"/>
                <a:cs typeface="Tahoma"/>
                <a:sym typeface="Tahoma"/>
              </a:defRPr>
            </a:lvl2pPr>
            <a:lvl3pPr indent="0" lvl="2" marL="0" marR="0" rtl="0" algn="r">
              <a:lnSpc>
                <a:spcPct val="100000"/>
              </a:lnSpc>
              <a:spcBef>
                <a:spcPts val="0"/>
              </a:spcBef>
              <a:spcAft>
                <a:spcPts val="0"/>
              </a:spcAft>
              <a:buClr>
                <a:srgbClr val="000000"/>
              </a:buClr>
              <a:buSzPts val="700"/>
              <a:buFont typeface="Arial"/>
              <a:buNone/>
              <a:defRPr b="1" i="0" sz="700" u="none" cap="none" strike="noStrike">
                <a:solidFill>
                  <a:schemeClr val="accent2"/>
                </a:solidFill>
                <a:latin typeface="Tahoma"/>
                <a:ea typeface="Tahoma"/>
                <a:cs typeface="Tahoma"/>
                <a:sym typeface="Tahoma"/>
              </a:defRPr>
            </a:lvl3pPr>
            <a:lvl4pPr indent="0" lvl="3" marL="0" marR="0" rtl="0" algn="r">
              <a:lnSpc>
                <a:spcPct val="100000"/>
              </a:lnSpc>
              <a:spcBef>
                <a:spcPts val="0"/>
              </a:spcBef>
              <a:spcAft>
                <a:spcPts val="0"/>
              </a:spcAft>
              <a:buClr>
                <a:srgbClr val="000000"/>
              </a:buClr>
              <a:buSzPts val="700"/>
              <a:buFont typeface="Arial"/>
              <a:buNone/>
              <a:defRPr b="1" i="0" sz="700" u="none" cap="none" strike="noStrike">
                <a:solidFill>
                  <a:schemeClr val="accent2"/>
                </a:solidFill>
                <a:latin typeface="Tahoma"/>
                <a:ea typeface="Tahoma"/>
                <a:cs typeface="Tahoma"/>
                <a:sym typeface="Tahoma"/>
              </a:defRPr>
            </a:lvl4pPr>
            <a:lvl5pPr indent="0" lvl="4" marL="0" marR="0" rtl="0" algn="r">
              <a:lnSpc>
                <a:spcPct val="100000"/>
              </a:lnSpc>
              <a:spcBef>
                <a:spcPts val="0"/>
              </a:spcBef>
              <a:spcAft>
                <a:spcPts val="0"/>
              </a:spcAft>
              <a:buClr>
                <a:srgbClr val="000000"/>
              </a:buClr>
              <a:buSzPts val="700"/>
              <a:buFont typeface="Arial"/>
              <a:buNone/>
              <a:defRPr b="1" i="0" sz="700" u="none" cap="none" strike="noStrike">
                <a:solidFill>
                  <a:schemeClr val="accent2"/>
                </a:solidFill>
                <a:latin typeface="Tahoma"/>
                <a:ea typeface="Tahoma"/>
                <a:cs typeface="Tahoma"/>
                <a:sym typeface="Tahoma"/>
              </a:defRPr>
            </a:lvl5pPr>
            <a:lvl6pPr indent="0" lvl="5" marL="0" marR="0" rtl="0" algn="r">
              <a:lnSpc>
                <a:spcPct val="100000"/>
              </a:lnSpc>
              <a:spcBef>
                <a:spcPts val="0"/>
              </a:spcBef>
              <a:spcAft>
                <a:spcPts val="0"/>
              </a:spcAft>
              <a:buClr>
                <a:srgbClr val="000000"/>
              </a:buClr>
              <a:buSzPts val="700"/>
              <a:buFont typeface="Arial"/>
              <a:buNone/>
              <a:defRPr b="1" i="0" sz="700" u="none" cap="none" strike="noStrike">
                <a:solidFill>
                  <a:schemeClr val="accent2"/>
                </a:solidFill>
                <a:latin typeface="Tahoma"/>
                <a:ea typeface="Tahoma"/>
                <a:cs typeface="Tahoma"/>
                <a:sym typeface="Tahoma"/>
              </a:defRPr>
            </a:lvl6pPr>
            <a:lvl7pPr indent="0" lvl="6" marL="0" marR="0" rtl="0" algn="r">
              <a:lnSpc>
                <a:spcPct val="100000"/>
              </a:lnSpc>
              <a:spcBef>
                <a:spcPts val="0"/>
              </a:spcBef>
              <a:spcAft>
                <a:spcPts val="0"/>
              </a:spcAft>
              <a:buClr>
                <a:srgbClr val="000000"/>
              </a:buClr>
              <a:buSzPts val="700"/>
              <a:buFont typeface="Arial"/>
              <a:buNone/>
              <a:defRPr b="1" i="0" sz="700" u="none" cap="none" strike="noStrike">
                <a:solidFill>
                  <a:schemeClr val="accent2"/>
                </a:solidFill>
                <a:latin typeface="Tahoma"/>
                <a:ea typeface="Tahoma"/>
                <a:cs typeface="Tahoma"/>
                <a:sym typeface="Tahoma"/>
              </a:defRPr>
            </a:lvl7pPr>
            <a:lvl8pPr indent="0" lvl="7" marL="0" marR="0" rtl="0" algn="r">
              <a:lnSpc>
                <a:spcPct val="100000"/>
              </a:lnSpc>
              <a:spcBef>
                <a:spcPts val="0"/>
              </a:spcBef>
              <a:spcAft>
                <a:spcPts val="0"/>
              </a:spcAft>
              <a:buClr>
                <a:srgbClr val="000000"/>
              </a:buClr>
              <a:buSzPts val="700"/>
              <a:buFont typeface="Arial"/>
              <a:buNone/>
              <a:defRPr b="1" i="0" sz="700" u="none" cap="none" strike="noStrike">
                <a:solidFill>
                  <a:schemeClr val="accent2"/>
                </a:solidFill>
                <a:latin typeface="Tahoma"/>
                <a:ea typeface="Tahoma"/>
                <a:cs typeface="Tahoma"/>
                <a:sym typeface="Tahoma"/>
              </a:defRPr>
            </a:lvl8pPr>
            <a:lvl9pPr indent="0" lvl="8" marL="0" marR="0" rtl="0" algn="r">
              <a:lnSpc>
                <a:spcPct val="100000"/>
              </a:lnSpc>
              <a:spcBef>
                <a:spcPts val="0"/>
              </a:spcBef>
              <a:spcAft>
                <a:spcPts val="0"/>
              </a:spcAft>
              <a:buClr>
                <a:srgbClr val="000000"/>
              </a:buClr>
              <a:buSzPts val="700"/>
              <a:buFont typeface="Arial"/>
              <a:buNone/>
              <a:defRPr b="1" i="0" sz="700" u="none" cap="none" strike="noStrike">
                <a:solidFill>
                  <a:schemeClr val="accent2"/>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
              <a:t>‹#›</a:t>
            </a:fld>
            <a:endParaRPr/>
          </a:p>
        </p:txBody>
      </p:sp>
      <p:sp>
        <p:nvSpPr>
          <p:cNvPr id="125" name="Google Shape;125;p16"/>
          <p:cNvSpPr txBox="1"/>
          <p:nvPr>
            <p:ph idx="2" type="body"/>
          </p:nvPr>
        </p:nvSpPr>
        <p:spPr>
          <a:xfrm>
            <a:off x="5117438" y="1369219"/>
            <a:ext cx="33102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accent1"/>
              </a:buClr>
              <a:buSzPts val="2100"/>
              <a:buChar char="•"/>
              <a:defRPr i="0" sz="2100" u="none" cap="none" strike="noStrike">
                <a:solidFill>
                  <a:schemeClr val="accent3"/>
                </a:solidFill>
              </a:defRPr>
            </a:lvl1pPr>
            <a:lvl2pPr indent="-342900" lvl="1" marL="914400" marR="0" rtl="0" algn="l">
              <a:lnSpc>
                <a:spcPct val="90000"/>
              </a:lnSpc>
              <a:spcBef>
                <a:spcPts val="400"/>
              </a:spcBef>
              <a:spcAft>
                <a:spcPts val="0"/>
              </a:spcAft>
              <a:buClr>
                <a:schemeClr val="accent1"/>
              </a:buClr>
              <a:buSzPts val="1800"/>
              <a:buChar char="•"/>
              <a:defRPr i="0" sz="1800" u="none" cap="none" strike="noStrike">
                <a:solidFill>
                  <a:schemeClr val="accent3"/>
                </a:solidFill>
              </a:defRPr>
            </a:lvl2pPr>
            <a:lvl3pPr indent="-323850" lvl="2" marL="1371600" marR="0" rtl="0" algn="l">
              <a:lnSpc>
                <a:spcPct val="90000"/>
              </a:lnSpc>
              <a:spcBef>
                <a:spcPts val="400"/>
              </a:spcBef>
              <a:spcAft>
                <a:spcPts val="0"/>
              </a:spcAft>
              <a:buClr>
                <a:schemeClr val="accent1"/>
              </a:buClr>
              <a:buSzPts val="1500"/>
              <a:buChar char="•"/>
              <a:defRPr i="0" sz="1500" u="none" cap="none" strike="noStrike">
                <a:solidFill>
                  <a:schemeClr val="accent3"/>
                </a:solidFill>
              </a:defRPr>
            </a:lvl3pPr>
            <a:lvl4pPr indent="-317500" lvl="3" marL="1828800" marR="0" rtl="0" algn="l">
              <a:lnSpc>
                <a:spcPct val="90000"/>
              </a:lnSpc>
              <a:spcBef>
                <a:spcPts val="400"/>
              </a:spcBef>
              <a:spcAft>
                <a:spcPts val="0"/>
              </a:spcAft>
              <a:buClr>
                <a:schemeClr val="accent1"/>
              </a:buClr>
              <a:buSzPts val="1400"/>
              <a:buChar char="•"/>
              <a:defRPr i="0" sz="1400" u="none" cap="none" strike="noStrike">
                <a:solidFill>
                  <a:schemeClr val="accent3"/>
                </a:solidFill>
              </a:defRPr>
            </a:lvl4pPr>
            <a:lvl5pPr indent="-317500" lvl="4" marL="2286000" marR="0" rtl="0" algn="l">
              <a:lnSpc>
                <a:spcPct val="90000"/>
              </a:lnSpc>
              <a:spcBef>
                <a:spcPts val="400"/>
              </a:spcBef>
              <a:spcAft>
                <a:spcPts val="0"/>
              </a:spcAft>
              <a:buClr>
                <a:schemeClr val="accent1"/>
              </a:buClr>
              <a:buSzPts val="1400"/>
              <a:buChar char="•"/>
              <a:defRPr i="0" sz="1400" u="none" cap="none" strike="noStrike">
                <a:solidFill>
                  <a:schemeClr val="accent3"/>
                </a:solidFill>
              </a:defRPr>
            </a:lvl5pPr>
            <a:lvl6pPr indent="-317500" lvl="5" marL="2743200" marR="0" rtl="0" algn="l">
              <a:lnSpc>
                <a:spcPct val="90000"/>
              </a:lnSpc>
              <a:spcBef>
                <a:spcPts val="400"/>
              </a:spcBef>
              <a:spcAft>
                <a:spcPts val="0"/>
              </a:spcAft>
              <a:buClr>
                <a:schemeClr val="dk1"/>
              </a:buClr>
              <a:buSzPts val="1400"/>
              <a:buChar char="•"/>
              <a:defRPr i="0" sz="1400" u="none" cap="none" strike="noStrike">
                <a:solidFill>
                  <a:schemeClr val="dk1"/>
                </a:solidFill>
              </a:defRPr>
            </a:lvl6pPr>
            <a:lvl7pPr indent="-317500" lvl="6" marL="3200400" marR="0" rtl="0" algn="l">
              <a:lnSpc>
                <a:spcPct val="90000"/>
              </a:lnSpc>
              <a:spcBef>
                <a:spcPts val="400"/>
              </a:spcBef>
              <a:spcAft>
                <a:spcPts val="0"/>
              </a:spcAft>
              <a:buClr>
                <a:schemeClr val="dk1"/>
              </a:buClr>
              <a:buSzPts val="1400"/>
              <a:buChar char="•"/>
              <a:defRPr i="0" sz="1400" u="none" cap="none" strike="noStrike">
                <a:solidFill>
                  <a:schemeClr val="dk1"/>
                </a:solidFill>
              </a:defRPr>
            </a:lvl7pPr>
            <a:lvl8pPr indent="-317500" lvl="7" marL="3657600" marR="0" rtl="0" algn="l">
              <a:lnSpc>
                <a:spcPct val="90000"/>
              </a:lnSpc>
              <a:spcBef>
                <a:spcPts val="400"/>
              </a:spcBef>
              <a:spcAft>
                <a:spcPts val="0"/>
              </a:spcAft>
              <a:buClr>
                <a:schemeClr val="dk1"/>
              </a:buClr>
              <a:buSzPts val="1400"/>
              <a:buChar char="•"/>
              <a:defRPr i="0" sz="1400" u="none" cap="none" strike="noStrike">
                <a:solidFill>
                  <a:schemeClr val="dk1"/>
                </a:solidFill>
              </a:defRPr>
            </a:lvl8pPr>
            <a:lvl9pPr indent="-317500" lvl="8" marL="4114800" marR="0" rtl="0" algn="l">
              <a:lnSpc>
                <a:spcPct val="90000"/>
              </a:lnSpc>
              <a:spcBef>
                <a:spcPts val="400"/>
              </a:spcBef>
              <a:spcAft>
                <a:spcPts val="0"/>
              </a:spcAft>
              <a:buClr>
                <a:schemeClr val="dk1"/>
              </a:buClr>
              <a:buSzPts val="1400"/>
              <a:buChar char="•"/>
              <a:defRPr i="0" sz="1400" u="none" cap="none" strike="noStrike">
                <a:solidFill>
                  <a:schemeClr val="dk1"/>
                </a:solidFill>
              </a:defRPr>
            </a:lvl9pPr>
          </a:lstStyle>
          <a:p/>
        </p:txBody>
      </p:sp>
      <p:sp>
        <p:nvSpPr>
          <p:cNvPr id="126" name="Google Shape;126;p16"/>
          <p:cNvSpPr txBox="1"/>
          <p:nvPr>
            <p:ph idx="3" type="sldNum"/>
          </p:nvPr>
        </p:nvSpPr>
        <p:spPr>
          <a:xfrm>
            <a:off x="457200" y="4686300"/>
            <a:ext cx="5113200" cy="457200"/>
          </a:xfrm>
          <a:prstGeom prst="rect">
            <a:avLst/>
          </a:prstGeom>
        </p:spPr>
        <p:txBody>
          <a:bodyPr anchorCtr="0" anchor="ctr" bIns="0" lIns="0" spcFirstLastPara="1" rIns="0" wrap="square" tIns="0">
            <a:normAutofit/>
          </a:bodyPr>
          <a:lstStyle>
            <a:lvl1pPr lvl="0" rtl="0" algn="l">
              <a:buNone/>
              <a:defRPr sz="700">
                <a:solidFill>
                  <a:schemeClr val="accent6"/>
                </a:solidFill>
              </a:defRPr>
            </a:lvl1pPr>
            <a:lvl2pPr lvl="1" rtl="0" algn="l">
              <a:buNone/>
              <a:defRPr sz="700">
                <a:solidFill>
                  <a:schemeClr val="accent6"/>
                </a:solidFill>
              </a:defRPr>
            </a:lvl2pPr>
            <a:lvl3pPr lvl="2" rtl="0" algn="l">
              <a:buNone/>
              <a:defRPr sz="700">
                <a:solidFill>
                  <a:schemeClr val="accent6"/>
                </a:solidFill>
              </a:defRPr>
            </a:lvl3pPr>
            <a:lvl4pPr lvl="3" rtl="0" algn="l">
              <a:buNone/>
              <a:defRPr sz="700">
                <a:solidFill>
                  <a:schemeClr val="accent6"/>
                </a:solidFill>
              </a:defRPr>
            </a:lvl4pPr>
            <a:lvl5pPr lvl="4" rtl="0" algn="l">
              <a:buNone/>
              <a:defRPr sz="700">
                <a:solidFill>
                  <a:schemeClr val="accent6"/>
                </a:solidFill>
              </a:defRPr>
            </a:lvl5pPr>
            <a:lvl6pPr lvl="5" rtl="0" algn="l">
              <a:buNone/>
              <a:defRPr sz="700">
                <a:solidFill>
                  <a:schemeClr val="accent6"/>
                </a:solidFill>
              </a:defRPr>
            </a:lvl6pPr>
            <a:lvl7pPr lvl="6" rtl="0" algn="l">
              <a:buNone/>
              <a:defRPr sz="700">
                <a:solidFill>
                  <a:schemeClr val="accent6"/>
                </a:solidFill>
              </a:defRPr>
            </a:lvl7pPr>
            <a:lvl8pPr lvl="7" rtl="0" algn="l">
              <a:buNone/>
              <a:defRPr sz="700">
                <a:solidFill>
                  <a:schemeClr val="accent6"/>
                </a:solidFill>
              </a:defRPr>
            </a:lvl8pPr>
            <a:lvl9pPr lvl="8" rtl="0" algn="l">
              <a:buNone/>
              <a:defRPr sz="700">
                <a:solidFill>
                  <a:schemeClr val="accent6"/>
                </a:solidFill>
              </a:defRPr>
            </a:lvl9pPr>
          </a:lstStyle>
          <a:p>
            <a:pPr indent="0" lvl="0" marL="0" rtl="0" algn="l">
              <a:spcBef>
                <a:spcPts val="0"/>
              </a:spcBef>
              <a:spcAft>
                <a:spcPts val="0"/>
              </a:spcAft>
              <a:buNone/>
            </a:pPr>
            <a:r>
              <a:rPr lang="en"/>
              <a:t>© Deepwatch 2022. Confidential and proprietary. </a:t>
            </a:r>
            <a:r>
              <a:rPr lang="en">
                <a:latin typeface="Arial"/>
                <a:ea typeface="Arial"/>
                <a:cs typeface="Arial"/>
                <a:sym typeface="Arial"/>
              </a:rPr>
              <a:t>| www.deepwatch.com</a:t>
            </a:r>
            <a:endParaRPr sz="800">
              <a:solidFill>
                <a:srgbClr val="4D5156"/>
              </a:solidFill>
              <a:highlight>
                <a:srgbClr val="FFFFFF"/>
              </a:highlight>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y Box BG - 2">
  <p:cSld name="CUSTOM_1_1">
    <p:spTree>
      <p:nvGrpSpPr>
        <p:cNvPr id="127" name="Shape 127"/>
        <p:cNvGrpSpPr/>
        <p:nvPr/>
      </p:nvGrpSpPr>
      <p:grpSpPr>
        <a:xfrm>
          <a:off x="0" y="0"/>
          <a:ext cx="0" cy="0"/>
          <a:chOff x="0" y="0"/>
          <a:chExt cx="0" cy="0"/>
        </a:xfrm>
      </p:grpSpPr>
      <p:sp>
        <p:nvSpPr>
          <p:cNvPr id="128" name="Google Shape;128;p17"/>
          <p:cNvSpPr txBox="1"/>
          <p:nvPr>
            <p:ph type="title"/>
          </p:nvPr>
        </p:nvSpPr>
        <p:spPr>
          <a:xfrm>
            <a:off x="628650" y="273844"/>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Archivo"/>
              <a:buNone/>
              <a:defRPr i="0" sz="3300" u="none" cap="none" strike="noStrike">
                <a:solidFill>
                  <a:schemeClr val="dk1"/>
                </a:solidFill>
                <a:latin typeface="Archivo"/>
                <a:ea typeface="Archivo"/>
                <a:cs typeface="Archivo"/>
                <a:sym typeface="Archivo"/>
              </a:defRPr>
            </a:lvl1pPr>
            <a:lvl2pPr lvl="1" marR="0" rtl="0" algn="l">
              <a:lnSpc>
                <a:spcPct val="100000"/>
              </a:lnSpc>
              <a:spcBef>
                <a:spcPts val="0"/>
              </a:spcBef>
              <a:spcAft>
                <a:spcPts val="0"/>
              </a:spcAft>
              <a:buClr>
                <a:schemeClr val="dk1"/>
              </a:buClr>
              <a:buSzPts val="1100"/>
              <a:buFont typeface="Archivo"/>
              <a:buNone/>
              <a:defRPr i="0" sz="1400" u="none" cap="none" strike="noStrike">
                <a:solidFill>
                  <a:schemeClr val="dk1"/>
                </a:solidFill>
                <a:latin typeface="Archivo"/>
                <a:ea typeface="Archivo"/>
                <a:cs typeface="Archivo"/>
                <a:sym typeface="Archivo"/>
              </a:defRPr>
            </a:lvl2pPr>
            <a:lvl3pPr lvl="2" marR="0" rtl="0" algn="l">
              <a:lnSpc>
                <a:spcPct val="100000"/>
              </a:lnSpc>
              <a:spcBef>
                <a:spcPts val="0"/>
              </a:spcBef>
              <a:spcAft>
                <a:spcPts val="0"/>
              </a:spcAft>
              <a:buClr>
                <a:schemeClr val="dk1"/>
              </a:buClr>
              <a:buSzPts val="1100"/>
              <a:buFont typeface="Archivo"/>
              <a:buNone/>
              <a:defRPr i="0" sz="1400" u="none" cap="none" strike="noStrike">
                <a:solidFill>
                  <a:schemeClr val="dk1"/>
                </a:solidFill>
                <a:latin typeface="Archivo"/>
                <a:ea typeface="Archivo"/>
                <a:cs typeface="Archivo"/>
                <a:sym typeface="Archivo"/>
              </a:defRPr>
            </a:lvl3pPr>
            <a:lvl4pPr lvl="3" marR="0" rtl="0" algn="l">
              <a:lnSpc>
                <a:spcPct val="100000"/>
              </a:lnSpc>
              <a:spcBef>
                <a:spcPts val="0"/>
              </a:spcBef>
              <a:spcAft>
                <a:spcPts val="0"/>
              </a:spcAft>
              <a:buClr>
                <a:schemeClr val="dk1"/>
              </a:buClr>
              <a:buSzPts val="1100"/>
              <a:buFont typeface="Archivo"/>
              <a:buNone/>
              <a:defRPr i="0" sz="1400" u="none" cap="none" strike="noStrike">
                <a:solidFill>
                  <a:schemeClr val="dk1"/>
                </a:solidFill>
                <a:latin typeface="Archivo"/>
                <a:ea typeface="Archivo"/>
                <a:cs typeface="Archivo"/>
                <a:sym typeface="Archivo"/>
              </a:defRPr>
            </a:lvl4pPr>
            <a:lvl5pPr lvl="4" marR="0" rtl="0" algn="l">
              <a:lnSpc>
                <a:spcPct val="100000"/>
              </a:lnSpc>
              <a:spcBef>
                <a:spcPts val="0"/>
              </a:spcBef>
              <a:spcAft>
                <a:spcPts val="0"/>
              </a:spcAft>
              <a:buClr>
                <a:schemeClr val="dk1"/>
              </a:buClr>
              <a:buSzPts val="1100"/>
              <a:buFont typeface="Archivo"/>
              <a:buNone/>
              <a:defRPr i="0" sz="1400" u="none" cap="none" strike="noStrike">
                <a:solidFill>
                  <a:schemeClr val="dk1"/>
                </a:solidFill>
                <a:latin typeface="Archivo"/>
                <a:ea typeface="Archivo"/>
                <a:cs typeface="Archivo"/>
                <a:sym typeface="Archivo"/>
              </a:defRPr>
            </a:lvl5pPr>
            <a:lvl6pPr lvl="5" marR="0" rtl="0" algn="l">
              <a:lnSpc>
                <a:spcPct val="100000"/>
              </a:lnSpc>
              <a:spcBef>
                <a:spcPts val="0"/>
              </a:spcBef>
              <a:spcAft>
                <a:spcPts val="0"/>
              </a:spcAft>
              <a:buClr>
                <a:schemeClr val="dk1"/>
              </a:buClr>
              <a:buSzPts val="1100"/>
              <a:buFont typeface="Archivo"/>
              <a:buNone/>
              <a:defRPr i="0" sz="1400" u="none" cap="none" strike="noStrike">
                <a:solidFill>
                  <a:schemeClr val="dk1"/>
                </a:solidFill>
                <a:latin typeface="Archivo"/>
                <a:ea typeface="Archivo"/>
                <a:cs typeface="Archivo"/>
                <a:sym typeface="Archivo"/>
              </a:defRPr>
            </a:lvl6pPr>
            <a:lvl7pPr lvl="6" marR="0" rtl="0" algn="l">
              <a:lnSpc>
                <a:spcPct val="100000"/>
              </a:lnSpc>
              <a:spcBef>
                <a:spcPts val="0"/>
              </a:spcBef>
              <a:spcAft>
                <a:spcPts val="0"/>
              </a:spcAft>
              <a:buClr>
                <a:schemeClr val="dk1"/>
              </a:buClr>
              <a:buSzPts val="1100"/>
              <a:buFont typeface="Archivo"/>
              <a:buNone/>
              <a:defRPr i="0" sz="1400" u="none" cap="none" strike="noStrike">
                <a:solidFill>
                  <a:schemeClr val="dk1"/>
                </a:solidFill>
                <a:latin typeface="Archivo"/>
                <a:ea typeface="Archivo"/>
                <a:cs typeface="Archivo"/>
                <a:sym typeface="Archivo"/>
              </a:defRPr>
            </a:lvl7pPr>
            <a:lvl8pPr lvl="7" marR="0" rtl="0" algn="l">
              <a:lnSpc>
                <a:spcPct val="100000"/>
              </a:lnSpc>
              <a:spcBef>
                <a:spcPts val="0"/>
              </a:spcBef>
              <a:spcAft>
                <a:spcPts val="0"/>
              </a:spcAft>
              <a:buClr>
                <a:schemeClr val="dk1"/>
              </a:buClr>
              <a:buSzPts val="1100"/>
              <a:buFont typeface="Archivo"/>
              <a:buNone/>
              <a:defRPr i="0" sz="1400" u="none" cap="none" strike="noStrike">
                <a:solidFill>
                  <a:schemeClr val="dk1"/>
                </a:solidFill>
                <a:latin typeface="Archivo"/>
                <a:ea typeface="Archivo"/>
                <a:cs typeface="Archivo"/>
                <a:sym typeface="Archivo"/>
              </a:defRPr>
            </a:lvl8pPr>
            <a:lvl9pPr lvl="8" marR="0" rtl="0" algn="l">
              <a:lnSpc>
                <a:spcPct val="100000"/>
              </a:lnSpc>
              <a:spcBef>
                <a:spcPts val="0"/>
              </a:spcBef>
              <a:spcAft>
                <a:spcPts val="0"/>
              </a:spcAft>
              <a:buClr>
                <a:schemeClr val="dk1"/>
              </a:buClr>
              <a:buSzPts val="1100"/>
              <a:buFont typeface="Archivo"/>
              <a:buNone/>
              <a:defRPr i="0" sz="1400" u="none" cap="none" strike="noStrike">
                <a:solidFill>
                  <a:schemeClr val="dk1"/>
                </a:solidFill>
                <a:latin typeface="Archivo"/>
                <a:ea typeface="Archivo"/>
                <a:cs typeface="Archivo"/>
                <a:sym typeface="Archivo"/>
              </a:defRPr>
            </a:lvl9pPr>
          </a:lstStyle>
          <a:p/>
        </p:txBody>
      </p:sp>
      <p:sp>
        <p:nvSpPr>
          <p:cNvPr id="129" name="Google Shape;129;p17"/>
          <p:cNvSpPr txBox="1"/>
          <p:nvPr>
            <p:ph idx="1" type="body"/>
          </p:nvPr>
        </p:nvSpPr>
        <p:spPr>
          <a:xfrm>
            <a:off x="628650" y="1369219"/>
            <a:ext cx="3278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accent1"/>
              </a:buClr>
              <a:buSzPts val="2100"/>
              <a:buChar char="•"/>
              <a:defRPr i="0" sz="2100" u="none" cap="none" strike="noStrike">
                <a:solidFill>
                  <a:schemeClr val="accent3"/>
                </a:solidFill>
              </a:defRPr>
            </a:lvl1pPr>
            <a:lvl2pPr indent="-342900" lvl="1" marL="914400" marR="0" rtl="0" algn="l">
              <a:lnSpc>
                <a:spcPct val="90000"/>
              </a:lnSpc>
              <a:spcBef>
                <a:spcPts val="400"/>
              </a:spcBef>
              <a:spcAft>
                <a:spcPts val="0"/>
              </a:spcAft>
              <a:buClr>
                <a:schemeClr val="accent1"/>
              </a:buClr>
              <a:buSzPts val="1800"/>
              <a:buChar char="•"/>
              <a:defRPr i="0" sz="1800" u="none" cap="none" strike="noStrike">
                <a:solidFill>
                  <a:schemeClr val="accent3"/>
                </a:solidFill>
              </a:defRPr>
            </a:lvl2pPr>
            <a:lvl3pPr indent="-323850" lvl="2" marL="1371600" marR="0" rtl="0" algn="l">
              <a:lnSpc>
                <a:spcPct val="90000"/>
              </a:lnSpc>
              <a:spcBef>
                <a:spcPts val="400"/>
              </a:spcBef>
              <a:spcAft>
                <a:spcPts val="0"/>
              </a:spcAft>
              <a:buClr>
                <a:schemeClr val="accent1"/>
              </a:buClr>
              <a:buSzPts val="1500"/>
              <a:buChar char="•"/>
              <a:defRPr i="0" sz="1500" u="none" cap="none" strike="noStrike">
                <a:solidFill>
                  <a:schemeClr val="accent3"/>
                </a:solidFill>
              </a:defRPr>
            </a:lvl3pPr>
            <a:lvl4pPr indent="-317500" lvl="3" marL="1828800" marR="0" rtl="0" algn="l">
              <a:lnSpc>
                <a:spcPct val="90000"/>
              </a:lnSpc>
              <a:spcBef>
                <a:spcPts val="400"/>
              </a:spcBef>
              <a:spcAft>
                <a:spcPts val="0"/>
              </a:spcAft>
              <a:buClr>
                <a:schemeClr val="accent1"/>
              </a:buClr>
              <a:buSzPts val="1400"/>
              <a:buChar char="•"/>
              <a:defRPr i="0" sz="1400" u="none" cap="none" strike="noStrike">
                <a:solidFill>
                  <a:schemeClr val="accent3"/>
                </a:solidFill>
              </a:defRPr>
            </a:lvl4pPr>
            <a:lvl5pPr indent="-317500" lvl="4" marL="2286000" marR="0" rtl="0" algn="l">
              <a:lnSpc>
                <a:spcPct val="90000"/>
              </a:lnSpc>
              <a:spcBef>
                <a:spcPts val="400"/>
              </a:spcBef>
              <a:spcAft>
                <a:spcPts val="0"/>
              </a:spcAft>
              <a:buClr>
                <a:schemeClr val="accent1"/>
              </a:buClr>
              <a:buSzPts val="1400"/>
              <a:buChar char="•"/>
              <a:defRPr i="0" sz="1400" u="none" cap="none" strike="noStrike">
                <a:solidFill>
                  <a:schemeClr val="accent3"/>
                </a:solidFill>
              </a:defRPr>
            </a:lvl5pPr>
            <a:lvl6pPr indent="-317500" lvl="5" marL="2743200" marR="0" rtl="0" algn="l">
              <a:lnSpc>
                <a:spcPct val="90000"/>
              </a:lnSpc>
              <a:spcBef>
                <a:spcPts val="400"/>
              </a:spcBef>
              <a:spcAft>
                <a:spcPts val="0"/>
              </a:spcAft>
              <a:buClr>
                <a:schemeClr val="dk1"/>
              </a:buClr>
              <a:buSzPts val="1400"/>
              <a:buChar char="•"/>
              <a:defRPr i="0" sz="1400" u="none" cap="none" strike="noStrike">
                <a:solidFill>
                  <a:schemeClr val="dk1"/>
                </a:solidFill>
              </a:defRPr>
            </a:lvl6pPr>
            <a:lvl7pPr indent="-317500" lvl="6" marL="3200400" marR="0" rtl="0" algn="l">
              <a:lnSpc>
                <a:spcPct val="90000"/>
              </a:lnSpc>
              <a:spcBef>
                <a:spcPts val="400"/>
              </a:spcBef>
              <a:spcAft>
                <a:spcPts val="0"/>
              </a:spcAft>
              <a:buClr>
                <a:schemeClr val="dk1"/>
              </a:buClr>
              <a:buSzPts val="1400"/>
              <a:buChar char="•"/>
              <a:defRPr i="0" sz="1400" u="none" cap="none" strike="noStrike">
                <a:solidFill>
                  <a:schemeClr val="dk1"/>
                </a:solidFill>
              </a:defRPr>
            </a:lvl7pPr>
            <a:lvl8pPr indent="-317500" lvl="7" marL="3657600" marR="0" rtl="0" algn="l">
              <a:lnSpc>
                <a:spcPct val="90000"/>
              </a:lnSpc>
              <a:spcBef>
                <a:spcPts val="400"/>
              </a:spcBef>
              <a:spcAft>
                <a:spcPts val="0"/>
              </a:spcAft>
              <a:buClr>
                <a:schemeClr val="dk1"/>
              </a:buClr>
              <a:buSzPts val="1400"/>
              <a:buChar char="•"/>
              <a:defRPr i="0" sz="1400" u="none" cap="none" strike="noStrike">
                <a:solidFill>
                  <a:schemeClr val="dk1"/>
                </a:solidFill>
              </a:defRPr>
            </a:lvl8pPr>
            <a:lvl9pPr indent="-317500" lvl="8" marL="4114800" marR="0" rtl="0" algn="l">
              <a:lnSpc>
                <a:spcPct val="90000"/>
              </a:lnSpc>
              <a:spcBef>
                <a:spcPts val="400"/>
              </a:spcBef>
              <a:spcAft>
                <a:spcPts val="0"/>
              </a:spcAft>
              <a:buClr>
                <a:schemeClr val="dk1"/>
              </a:buClr>
              <a:buSzPts val="1400"/>
              <a:buChar char="•"/>
              <a:defRPr i="0" sz="1400" u="none" cap="none" strike="noStrike">
                <a:solidFill>
                  <a:schemeClr val="dk1"/>
                </a:solidFill>
              </a:defRPr>
            </a:lvl9pPr>
          </a:lstStyle>
          <a:p/>
        </p:txBody>
      </p:sp>
      <p:sp>
        <p:nvSpPr>
          <p:cNvPr id="130" name="Google Shape;130;p17"/>
          <p:cNvSpPr txBox="1"/>
          <p:nvPr>
            <p:ph idx="2" type="body"/>
          </p:nvPr>
        </p:nvSpPr>
        <p:spPr>
          <a:xfrm>
            <a:off x="4022269" y="1369219"/>
            <a:ext cx="3278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accent1"/>
              </a:buClr>
              <a:buSzPts val="2100"/>
              <a:buChar char="•"/>
              <a:defRPr i="0" sz="2100" u="none" cap="none" strike="noStrike">
                <a:solidFill>
                  <a:schemeClr val="accent3"/>
                </a:solidFill>
              </a:defRPr>
            </a:lvl1pPr>
            <a:lvl2pPr indent="-342900" lvl="1" marL="914400" marR="0" rtl="0" algn="l">
              <a:lnSpc>
                <a:spcPct val="90000"/>
              </a:lnSpc>
              <a:spcBef>
                <a:spcPts val="400"/>
              </a:spcBef>
              <a:spcAft>
                <a:spcPts val="0"/>
              </a:spcAft>
              <a:buClr>
                <a:schemeClr val="accent1"/>
              </a:buClr>
              <a:buSzPts val="1800"/>
              <a:buChar char="•"/>
              <a:defRPr i="0" sz="1800" u="none" cap="none" strike="noStrike">
                <a:solidFill>
                  <a:schemeClr val="accent3"/>
                </a:solidFill>
              </a:defRPr>
            </a:lvl2pPr>
            <a:lvl3pPr indent="-323850" lvl="2" marL="1371600" marR="0" rtl="0" algn="l">
              <a:lnSpc>
                <a:spcPct val="90000"/>
              </a:lnSpc>
              <a:spcBef>
                <a:spcPts val="400"/>
              </a:spcBef>
              <a:spcAft>
                <a:spcPts val="0"/>
              </a:spcAft>
              <a:buClr>
                <a:schemeClr val="accent1"/>
              </a:buClr>
              <a:buSzPts val="1500"/>
              <a:buChar char="•"/>
              <a:defRPr i="0" sz="1500" u="none" cap="none" strike="noStrike">
                <a:solidFill>
                  <a:schemeClr val="accent3"/>
                </a:solidFill>
              </a:defRPr>
            </a:lvl3pPr>
            <a:lvl4pPr indent="-317500" lvl="3" marL="1828800" marR="0" rtl="0" algn="l">
              <a:lnSpc>
                <a:spcPct val="90000"/>
              </a:lnSpc>
              <a:spcBef>
                <a:spcPts val="400"/>
              </a:spcBef>
              <a:spcAft>
                <a:spcPts val="0"/>
              </a:spcAft>
              <a:buClr>
                <a:schemeClr val="accent1"/>
              </a:buClr>
              <a:buSzPts val="1400"/>
              <a:buChar char="•"/>
              <a:defRPr i="0" sz="1400" u="none" cap="none" strike="noStrike">
                <a:solidFill>
                  <a:schemeClr val="accent3"/>
                </a:solidFill>
              </a:defRPr>
            </a:lvl4pPr>
            <a:lvl5pPr indent="-317500" lvl="4" marL="2286000" marR="0" rtl="0" algn="l">
              <a:lnSpc>
                <a:spcPct val="90000"/>
              </a:lnSpc>
              <a:spcBef>
                <a:spcPts val="400"/>
              </a:spcBef>
              <a:spcAft>
                <a:spcPts val="0"/>
              </a:spcAft>
              <a:buClr>
                <a:schemeClr val="accent1"/>
              </a:buClr>
              <a:buSzPts val="1400"/>
              <a:buChar char="•"/>
              <a:defRPr i="0" sz="1400" u="none" cap="none" strike="noStrike">
                <a:solidFill>
                  <a:schemeClr val="accent3"/>
                </a:solidFill>
              </a:defRPr>
            </a:lvl5pPr>
            <a:lvl6pPr indent="-317500" lvl="5" marL="2743200" marR="0" rtl="0" algn="l">
              <a:lnSpc>
                <a:spcPct val="90000"/>
              </a:lnSpc>
              <a:spcBef>
                <a:spcPts val="400"/>
              </a:spcBef>
              <a:spcAft>
                <a:spcPts val="0"/>
              </a:spcAft>
              <a:buClr>
                <a:schemeClr val="dk1"/>
              </a:buClr>
              <a:buSzPts val="1400"/>
              <a:buChar char="•"/>
              <a:defRPr i="0" sz="1400" u="none" cap="none" strike="noStrike">
                <a:solidFill>
                  <a:schemeClr val="dk1"/>
                </a:solidFill>
              </a:defRPr>
            </a:lvl6pPr>
            <a:lvl7pPr indent="-317500" lvl="6" marL="3200400" marR="0" rtl="0" algn="l">
              <a:lnSpc>
                <a:spcPct val="90000"/>
              </a:lnSpc>
              <a:spcBef>
                <a:spcPts val="400"/>
              </a:spcBef>
              <a:spcAft>
                <a:spcPts val="0"/>
              </a:spcAft>
              <a:buClr>
                <a:schemeClr val="dk1"/>
              </a:buClr>
              <a:buSzPts val="1400"/>
              <a:buChar char="•"/>
              <a:defRPr i="0" sz="1400" u="none" cap="none" strike="noStrike">
                <a:solidFill>
                  <a:schemeClr val="dk1"/>
                </a:solidFill>
              </a:defRPr>
            </a:lvl7pPr>
            <a:lvl8pPr indent="-317500" lvl="7" marL="3657600" marR="0" rtl="0" algn="l">
              <a:lnSpc>
                <a:spcPct val="90000"/>
              </a:lnSpc>
              <a:spcBef>
                <a:spcPts val="400"/>
              </a:spcBef>
              <a:spcAft>
                <a:spcPts val="0"/>
              </a:spcAft>
              <a:buClr>
                <a:schemeClr val="dk1"/>
              </a:buClr>
              <a:buSzPts val="1400"/>
              <a:buChar char="•"/>
              <a:defRPr i="0" sz="1400" u="none" cap="none" strike="noStrike">
                <a:solidFill>
                  <a:schemeClr val="dk1"/>
                </a:solidFill>
              </a:defRPr>
            </a:lvl8pPr>
            <a:lvl9pPr indent="-317500" lvl="8" marL="4114800" marR="0" rtl="0" algn="l">
              <a:lnSpc>
                <a:spcPct val="90000"/>
              </a:lnSpc>
              <a:spcBef>
                <a:spcPts val="400"/>
              </a:spcBef>
              <a:spcAft>
                <a:spcPts val="0"/>
              </a:spcAft>
              <a:buClr>
                <a:schemeClr val="dk1"/>
              </a:buClr>
              <a:buSzPts val="1400"/>
              <a:buChar char="•"/>
              <a:defRPr i="0" sz="1400" u="none" cap="none" strike="noStrike">
                <a:solidFill>
                  <a:schemeClr val="dk1"/>
                </a:solidFill>
              </a:defRPr>
            </a:lvl9pPr>
          </a:lstStyle>
          <a:p/>
        </p:txBody>
      </p:sp>
      <p:sp>
        <p:nvSpPr>
          <p:cNvPr id="131" name="Google Shape;131;p17"/>
          <p:cNvSpPr txBox="1"/>
          <p:nvPr>
            <p:ph idx="12" type="sldNum"/>
          </p:nvPr>
        </p:nvSpPr>
        <p:spPr>
          <a:xfrm>
            <a:off x="6715125" y="4776530"/>
            <a:ext cx="2057400" cy="273900"/>
          </a:xfrm>
          <a:prstGeom prst="rect">
            <a:avLst/>
          </a:prstGeom>
          <a:noFill/>
          <a:ln>
            <a:noFill/>
          </a:ln>
        </p:spPr>
        <p:txBody>
          <a:bodyPr anchorCtr="0" anchor="t" bIns="34275" lIns="68575" spcFirstLastPara="1" rIns="68575" wrap="square" tIns="34275">
            <a:noAutofit/>
          </a:bodyPr>
          <a:lstStyle>
            <a:lvl1pPr indent="0" lvl="0" marL="0" marR="0" rtl="0" algn="r">
              <a:lnSpc>
                <a:spcPct val="100000"/>
              </a:lnSpc>
              <a:spcBef>
                <a:spcPts val="0"/>
              </a:spcBef>
              <a:spcAft>
                <a:spcPts val="0"/>
              </a:spcAft>
              <a:buClr>
                <a:srgbClr val="000000"/>
              </a:buClr>
              <a:buSzPts val="700"/>
              <a:buFont typeface="Arial"/>
              <a:buNone/>
              <a:defRPr b="1" i="0" sz="700" u="none" cap="none" strike="noStrike">
                <a:solidFill>
                  <a:schemeClr val="accent2"/>
                </a:solidFill>
                <a:latin typeface="Tahoma"/>
                <a:ea typeface="Tahoma"/>
                <a:cs typeface="Tahoma"/>
                <a:sym typeface="Tahoma"/>
              </a:defRPr>
            </a:lvl1pPr>
            <a:lvl2pPr indent="0" lvl="1" marL="0" marR="0" rtl="0" algn="r">
              <a:lnSpc>
                <a:spcPct val="100000"/>
              </a:lnSpc>
              <a:spcBef>
                <a:spcPts val="0"/>
              </a:spcBef>
              <a:spcAft>
                <a:spcPts val="0"/>
              </a:spcAft>
              <a:buClr>
                <a:srgbClr val="000000"/>
              </a:buClr>
              <a:buSzPts val="700"/>
              <a:buFont typeface="Arial"/>
              <a:buNone/>
              <a:defRPr b="1" i="0" sz="700" u="none" cap="none" strike="noStrike">
                <a:solidFill>
                  <a:schemeClr val="accent2"/>
                </a:solidFill>
                <a:latin typeface="Tahoma"/>
                <a:ea typeface="Tahoma"/>
                <a:cs typeface="Tahoma"/>
                <a:sym typeface="Tahoma"/>
              </a:defRPr>
            </a:lvl2pPr>
            <a:lvl3pPr indent="0" lvl="2" marL="0" marR="0" rtl="0" algn="r">
              <a:lnSpc>
                <a:spcPct val="100000"/>
              </a:lnSpc>
              <a:spcBef>
                <a:spcPts val="0"/>
              </a:spcBef>
              <a:spcAft>
                <a:spcPts val="0"/>
              </a:spcAft>
              <a:buClr>
                <a:srgbClr val="000000"/>
              </a:buClr>
              <a:buSzPts val="700"/>
              <a:buFont typeface="Arial"/>
              <a:buNone/>
              <a:defRPr b="1" i="0" sz="700" u="none" cap="none" strike="noStrike">
                <a:solidFill>
                  <a:schemeClr val="accent2"/>
                </a:solidFill>
                <a:latin typeface="Tahoma"/>
                <a:ea typeface="Tahoma"/>
                <a:cs typeface="Tahoma"/>
                <a:sym typeface="Tahoma"/>
              </a:defRPr>
            </a:lvl3pPr>
            <a:lvl4pPr indent="0" lvl="3" marL="0" marR="0" rtl="0" algn="r">
              <a:lnSpc>
                <a:spcPct val="100000"/>
              </a:lnSpc>
              <a:spcBef>
                <a:spcPts val="0"/>
              </a:spcBef>
              <a:spcAft>
                <a:spcPts val="0"/>
              </a:spcAft>
              <a:buClr>
                <a:srgbClr val="000000"/>
              </a:buClr>
              <a:buSzPts val="700"/>
              <a:buFont typeface="Arial"/>
              <a:buNone/>
              <a:defRPr b="1" i="0" sz="700" u="none" cap="none" strike="noStrike">
                <a:solidFill>
                  <a:schemeClr val="accent2"/>
                </a:solidFill>
                <a:latin typeface="Tahoma"/>
                <a:ea typeface="Tahoma"/>
                <a:cs typeface="Tahoma"/>
                <a:sym typeface="Tahoma"/>
              </a:defRPr>
            </a:lvl4pPr>
            <a:lvl5pPr indent="0" lvl="4" marL="0" marR="0" rtl="0" algn="r">
              <a:lnSpc>
                <a:spcPct val="100000"/>
              </a:lnSpc>
              <a:spcBef>
                <a:spcPts val="0"/>
              </a:spcBef>
              <a:spcAft>
                <a:spcPts val="0"/>
              </a:spcAft>
              <a:buClr>
                <a:srgbClr val="000000"/>
              </a:buClr>
              <a:buSzPts val="700"/>
              <a:buFont typeface="Arial"/>
              <a:buNone/>
              <a:defRPr b="1" i="0" sz="700" u="none" cap="none" strike="noStrike">
                <a:solidFill>
                  <a:schemeClr val="accent2"/>
                </a:solidFill>
                <a:latin typeface="Tahoma"/>
                <a:ea typeface="Tahoma"/>
                <a:cs typeface="Tahoma"/>
                <a:sym typeface="Tahoma"/>
              </a:defRPr>
            </a:lvl5pPr>
            <a:lvl6pPr indent="0" lvl="5" marL="0" marR="0" rtl="0" algn="r">
              <a:lnSpc>
                <a:spcPct val="100000"/>
              </a:lnSpc>
              <a:spcBef>
                <a:spcPts val="0"/>
              </a:spcBef>
              <a:spcAft>
                <a:spcPts val="0"/>
              </a:spcAft>
              <a:buClr>
                <a:srgbClr val="000000"/>
              </a:buClr>
              <a:buSzPts val="700"/>
              <a:buFont typeface="Arial"/>
              <a:buNone/>
              <a:defRPr b="1" i="0" sz="700" u="none" cap="none" strike="noStrike">
                <a:solidFill>
                  <a:schemeClr val="accent2"/>
                </a:solidFill>
                <a:latin typeface="Tahoma"/>
                <a:ea typeface="Tahoma"/>
                <a:cs typeface="Tahoma"/>
                <a:sym typeface="Tahoma"/>
              </a:defRPr>
            </a:lvl6pPr>
            <a:lvl7pPr indent="0" lvl="6" marL="0" marR="0" rtl="0" algn="r">
              <a:lnSpc>
                <a:spcPct val="100000"/>
              </a:lnSpc>
              <a:spcBef>
                <a:spcPts val="0"/>
              </a:spcBef>
              <a:spcAft>
                <a:spcPts val="0"/>
              </a:spcAft>
              <a:buClr>
                <a:srgbClr val="000000"/>
              </a:buClr>
              <a:buSzPts val="700"/>
              <a:buFont typeface="Arial"/>
              <a:buNone/>
              <a:defRPr b="1" i="0" sz="700" u="none" cap="none" strike="noStrike">
                <a:solidFill>
                  <a:schemeClr val="accent2"/>
                </a:solidFill>
                <a:latin typeface="Tahoma"/>
                <a:ea typeface="Tahoma"/>
                <a:cs typeface="Tahoma"/>
                <a:sym typeface="Tahoma"/>
              </a:defRPr>
            </a:lvl7pPr>
            <a:lvl8pPr indent="0" lvl="7" marL="0" marR="0" rtl="0" algn="r">
              <a:lnSpc>
                <a:spcPct val="100000"/>
              </a:lnSpc>
              <a:spcBef>
                <a:spcPts val="0"/>
              </a:spcBef>
              <a:spcAft>
                <a:spcPts val="0"/>
              </a:spcAft>
              <a:buClr>
                <a:srgbClr val="000000"/>
              </a:buClr>
              <a:buSzPts val="700"/>
              <a:buFont typeface="Arial"/>
              <a:buNone/>
              <a:defRPr b="1" i="0" sz="700" u="none" cap="none" strike="noStrike">
                <a:solidFill>
                  <a:schemeClr val="accent2"/>
                </a:solidFill>
                <a:latin typeface="Tahoma"/>
                <a:ea typeface="Tahoma"/>
                <a:cs typeface="Tahoma"/>
                <a:sym typeface="Tahoma"/>
              </a:defRPr>
            </a:lvl8pPr>
            <a:lvl9pPr indent="0" lvl="8" marL="0" marR="0" rtl="0" algn="r">
              <a:lnSpc>
                <a:spcPct val="100000"/>
              </a:lnSpc>
              <a:spcBef>
                <a:spcPts val="0"/>
              </a:spcBef>
              <a:spcAft>
                <a:spcPts val="0"/>
              </a:spcAft>
              <a:buClr>
                <a:srgbClr val="000000"/>
              </a:buClr>
              <a:buSzPts val="700"/>
              <a:buFont typeface="Arial"/>
              <a:buNone/>
              <a:defRPr b="1" i="0" sz="700" u="none" cap="none" strike="noStrike">
                <a:solidFill>
                  <a:schemeClr val="accent2"/>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
              <a:t>‹#›</a:t>
            </a:fld>
            <a:endParaRPr/>
          </a:p>
        </p:txBody>
      </p:sp>
      <p:sp>
        <p:nvSpPr>
          <p:cNvPr id="132" name="Google Shape;132;p17"/>
          <p:cNvSpPr txBox="1"/>
          <p:nvPr>
            <p:ph idx="3" type="sldNum"/>
          </p:nvPr>
        </p:nvSpPr>
        <p:spPr>
          <a:xfrm>
            <a:off x="457200" y="4686300"/>
            <a:ext cx="5113200" cy="457200"/>
          </a:xfrm>
          <a:prstGeom prst="rect">
            <a:avLst/>
          </a:prstGeom>
        </p:spPr>
        <p:txBody>
          <a:bodyPr anchorCtr="0" anchor="ctr" bIns="0" lIns="0" spcFirstLastPara="1" rIns="0" wrap="square" tIns="0">
            <a:normAutofit/>
          </a:bodyPr>
          <a:lstStyle>
            <a:lvl1pPr lvl="0" rtl="0" algn="l">
              <a:buNone/>
              <a:defRPr sz="700">
                <a:solidFill>
                  <a:schemeClr val="accent6"/>
                </a:solidFill>
              </a:defRPr>
            </a:lvl1pPr>
            <a:lvl2pPr lvl="1" rtl="0" algn="l">
              <a:buNone/>
              <a:defRPr sz="700">
                <a:solidFill>
                  <a:schemeClr val="accent6"/>
                </a:solidFill>
              </a:defRPr>
            </a:lvl2pPr>
            <a:lvl3pPr lvl="2" rtl="0" algn="l">
              <a:buNone/>
              <a:defRPr sz="700">
                <a:solidFill>
                  <a:schemeClr val="accent6"/>
                </a:solidFill>
              </a:defRPr>
            </a:lvl3pPr>
            <a:lvl4pPr lvl="3" rtl="0" algn="l">
              <a:buNone/>
              <a:defRPr sz="700">
                <a:solidFill>
                  <a:schemeClr val="accent6"/>
                </a:solidFill>
              </a:defRPr>
            </a:lvl4pPr>
            <a:lvl5pPr lvl="4" rtl="0" algn="l">
              <a:buNone/>
              <a:defRPr sz="700">
                <a:solidFill>
                  <a:schemeClr val="accent6"/>
                </a:solidFill>
              </a:defRPr>
            </a:lvl5pPr>
            <a:lvl6pPr lvl="5" rtl="0" algn="l">
              <a:buNone/>
              <a:defRPr sz="700">
                <a:solidFill>
                  <a:schemeClr val="accent6"/>
                </a:solidFill>
              </a:defRPr>
            </a:lvl6pPr>
            <a:lvl7pPr lvl="6" rtl="0" algn="l">
              <a:buNone/>
              <a:defRPr sz="700">
                <a:solidFill>
                  <a:schemeClr val="accent6"/>
                </a:solidFill>
              </a:defRPr>
            </a:lvl7pPr>
            <a:lvl8pPr lvl="7" rtl="0" algn="l">
              <a:buNone/>
              <a:defRPr sz="700">
                <a:solidFill>
                  <a:schemeClr val="accent6"/>
                </a:solidFill>
              </a:defRPr>
            </a:lvl8pPr>
            <a:lvl9pPr lvl="8" rtl="0" algn="l">
              <a:buNone/>
              <a:defRPr sz="700">
                <a:solidFill>
                  <a:schemeClr val="accent6"/>
                </a:solidFill>
              </a:defRPr>
            </a:lvl9pPr>
          </a:lstStyle>
          <a:p>
            <a:pPr indent="0" lvl="0" marL="0" rtl="0" algn="l">
              <a:spcBef>
                <a:spcPts val="0"/>
              </a:spcBef>
              <a:spcAft>
                <a:spcPts val="0"/>
              </a:spcAft>
              <a:buNone/>
            </a:pPr>
            <a:r>
              <a:rPr lang="en"/>
              <a:t>© Deepwatch 2022. Confidential and proprietary. </a:t>
            </a:r>
            <a:r>
              <a:rPr lang="en">
                <a:latin typeface="Arial"/>
                <a:ea typeface="Arial"/>
                <a:cs typeface="Arial"/>
                <a:sym typeface="Arial"/>
              </a:rPr>
              <a:t>| www.deepwatch.com</a:t>
            </a:r>
            <a:endParaRPr>
              <a:solidFill>
                <a:srgbClr val="4D5156"/>
              </a:solidFill>
              <a:highlight>
                <a:srgbClr val="FFFFFF"/>
              </a:highlight>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Gradient BG - 1">
  <p:cSld name="CUSTOM_2_1_2">
    <p:spTree>
      <p:nvGrpSpPr>
        <p:cNvPr id="133" name="Shape 133"/>
        <p:cNvGrpSpPr/>
        <p:nvPr/>
      </p:nvGrpSpPr>
      <p:grpSpPr>
        <a:xfrm>
          <a:off x="0" y="0"/>
          <a:ext cx="0" cy="0"/>
          <a:chOff x="0" y="0"/>
          <a:chExt cx="0" cy="0"/>
        </a:xfrm>
      </p:grpSpPr>
      <p:sp>
        <p:nvSpPr>
          <p:cNvPr id="134" name="Google Shape;134;p18"/>
          <p:cNvSpPr txBox="1"/>
          <p:nvPr>
            <p:ph type="title"/>
          </p:nvPr>
        </p:nvSpPr>
        <p:spPr>
          <a:xfrm>
            <a:off x="628650" y="273844"/>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accent3"/>
              </a:buClr>
              <a:buSzPts val="3300"/>
              <a:buFont typeface="Archivo"/>
              <a:buNone/>
              <a:defRPr i="0" sz="3300" u="none" cap="none" strike="noStrike">
                <a:solidFill>
                  <a:schemeClr val="accent3"/>
                </a:solidFill>
                <a:latin typeface="Archivo"/>
                <a:ea typeface="Archivo"/>
                <a:cs typeface="Archivo"/>
                <a:sym typeface="Archivo"/>
              </a:defRPr>
            </a:lvl1pPr>
            <a:lvl2pPr lvl="1" marR="0" rtl="0" algn="l">
              <a:lnSpc>
                <a:spcPct val="100000"/>
              </a:lnSpc>
              <a:spcBef>
                <a:spcPts val="0"/>
              </a:spcBef>
              <a:spcAft>
                <a:spcPts val="0"/>
              </a:spcAft>
              <a:buClr>
                <a:srgbClr val="000000"/>
              </a:buClr>
              <a:buSzPts val="1100"/>
              <a:buFont typeface="Archivo"/>
              <a:buNone/>
              <a:defRPr i="0" sz="1400" u="none" cap="none" strike="noStrike">
                <a:solidFill>
                  <a:srgbClr val="000000"/>
                </a:solidFill>
                <a:latin typeface="Archivo"/>
                <a:ea typeface="Archivo"/>
                <a:cs typeface="Archivo"/>
                <a:sym typeface="Archivo"/>
              </a:defRPr>
            </a:lvl2pPr>
            <a:lvl3pPr lvl="2" marR="0" rtl="0" algn="l">
              <a:lnSpc>
                <a:spcPct val="100000"/>
              </a:lnSpc>
              <a:spcBef>
                <a:spcPts val="0"/>
              </a:spcBef>
              <a:spcAft>
                <a:spcPts val="0"/>
              </a:spcAft>
              <a:buClr>
                <a:srgbClr val="000000"/>
              </a:buClr>
              <a:buSzPts val="1100"/>
              <a:buFont typeface="Archivo"/>
              <a:buNone/>
              <a:defRPr i="0" sz="1400" u="none" cap="none" strike="noStrike">
                <a:solidFill>
                  <a:srgbClr val="000000"/>
                </a:solidFill>
                <a:latin typeface="Archivo"/>
                <a:ea typeface="Archivo"/>
                <a:cs typeface="Archivo"/>
                <a:sym typeface="Archivo"/>
              </a:defRPr>
            </a:lvl3pPr>
            <a:lvl4pPr lvl="3" marR="0" rtl="0" algn="l">
              <a:lnSpc>
                <a:spcPct val="100000"/>
              </a:lnSpc>
              <a:spcBef>
                <a:spcPts val="0"/>
              </a:spcBef>
              <a:spcAft>
                <a:spcPts val="0"/>
              </a:spcAft>
              <a:buClr>
                <a:srgbClr val="000000"/>
              </a:buClr>
              <a:buSzPts val="1100"/>
              <a:buFont typeface="Archivo"/>
              <a:buNone/>
              <a:defRPr i="0" sz="1400" u="none" cap="none" strike="noStrike">
                <a:solidFill>
                  <a:srgbClr val="000000"/>
                </a:solidFill>
                <a:latin typeface="Archivo"/>
                <a:ea typeface="Archivo"/>
                <a:cs typeface="Archivo"/>
                <a:sym typeface="Archivo"/>
              </a:defRPr>
            </a:lvl4pPr>
            <a:lvl5pPr lvl="4" marR="0" rtl="0" algn="l">
              <a:lnSpc>
                <a:spcPct val="100000"/>
              </a:lnSpc>
              <a:spcBef>
                <a:spcPts val="0"/>
              </a:spcBef>
              <a:spcAft>
                <a:spcPts val="0"/>
              </a:spcAft>
              <a:buClr>
                <a:srgbClr val="000000"/>
              </a:buClr>
              <a:buSzPts val="1100"/>
              <a:buFont typeface="Archivo"/>
              <a:buNone/>
              <a:defRPr i="0" sz="1400" u="none" cap="none" strike="noStrike">
                <a:solidFill>
                  <a:srgbClr val="000000"/>
                </a:solidFill>
                <a:latin typeface="Archivo"/>
                <a:ea typeface="Archivo"/>
                <a:cs typeface="Archivo"/>
                <a:sym typeface="Archivo"/>
              </a:defRPr>
            </a:lvl5pPr>
            <a:lvl6pPr lvl="5" marR="0" rtl="0" algn="l">
              <a:lnSpc>
                <a:spcPct val="100000"/>
              </a:lnSpc>
              <a:spcBef>
                <a:spcPts val="0"/>
              </a:spcBef>
              <a:spcAft>
                <a:spcPts val="0"/>
              </a:spcAft>
              <a:buClr>
                <a:srgbClr val="000000"/>
              </a:buClr>
              <a:buSzPts val="1100"/>
              <a:buFont typeface="Archivo"/>
              <a:buNone/>
              <a:defRPr i="0" sz="1400" u="none" cap="none" strike="noStrike">
                <a:solidFill>
                  <a:srgbClr val="000000"/>
                </a:solidFill>
                <a:latin typeface="Archivo"/>
                <a:ea typeface="Archivo"/>
                <a:cs typeface="Archivo"/>
                <a:sym typeface="Archivo"/>
              </a:defRPr>
            </a:lvl6pPr>
            <a:lvl7pPr lvl="6" marR="0" rtl="0" algn="l">
              <a:lnSpc>
                <a:spcPct val="100000"/>
              </a:lnSpc>
              <a:spcBef>
                <a:spcPts val="0"/>
              </a:spcBef>
              <a:spcAft>
                <a:spcPts val="0"/>
              </a:spcAft>
              <a:buClr>
                <a:srgbClr val="000000"/>
              </a:buClr>
              <a:buSzPts val="1100"/>
              <a:buFont typeface="Archivo"/>
              <a:buNone/>
              <a:defRPr i="0" sz="1400" u="none" cap="none" strike="noStrike">
                <a:solidFill>
                  <a:srgbClr val="000000"/>
                </a:solidFill>
                <a:latin typeface="Archivo"/>
                <a:ea typeface="Archivo"/>
                <a:cs typeface="Archivo"/>
                <a:sym typeface="Archivo"/>
              </a:defRPr>
            </a:lvl7pPr>
            <a:lvl8pPr lvl="7" marR="0" rtl="0" algn="l">
              <a:lnSpc>
                <a:spcPct val="100000"/>
              </a:lnSpc>
              <a:spcBef>
                <a:spcPts val="0"/>
              </a:spcBef>
              <a:spcAft>
                <a:spcPts val="0"/>
              </a:spcAft>
              <a:buClr>
                <a:srgbClr val="000000"/>
              </a:buClr>
              <a:buSzPts val="1100"/>
              <a:buFont typeface="Archivo"/>
              <a:buNone/>
              <a:defRPr i="0" sz="1400" u="none" cap="none" strike="noStrike">
                <a:solidFill>
                  <a:srgbClr val="000000"/>
                </a:solidFill>
                <a:latin typeface="Archivo"/>
                <a:ea typeface="Archivo"/>
                <a:cs typeface="Archivo"/>
                <a:sym typeface="Archivo"/>
              </a:defRPr>
            </a:lvl8pPr>
            <a:lvl9pPr lvl="8" marR="0" rtl="0" algn="l">
              <a:lnSpc>
                <a:spcPct val="100000"/>
              </a:lnSpc>
              <a:spcBef>
                <a:spcPts val="0"/>
              </a:spcBef>
              <a:spcAft>
                <a:spcPts val="0"/>
              </a:spcAft>
              <a:buClr>
                <a:srgbClr val="000000"/>
              </a:buClr>
              <a:buSzPts val="1100"/>
              <a:buFont typeface="Archivo"/>
              <a:buNone/>
              <a:defRPr i="0" sz="1400" u="none" cap="none" strike="noStrike">
                <a:solidFill>
                  <a:srgbClr val="000000"/>
                </a:solidFill>
                <a:latin typeface="Archivo"/>
                <a:ea typeface="Archivo"/>
                <a:cs typeface="Archivo"/>
                <a:sym typeface="Archivo"/>
              </a:defRPr>
            </a:lvl9pPr>
          </a:lstStyle>
          <a:p/>
        </p:txBody>
      </p:sp>
      <p:sp>
        <p:nvSpPr>
          <p:cNvPr id="135" name="Google Shape;135;p18"/>
          <p:cNvSpPr txBox="1"/>
          <p:nvPr>
            <p:ph idx="1" type="body"/>
          </p:nvPr>
        </p:nvSpPr>
        <p:spPr>
          <a:xfrm>
            <a:off x="628650" y="1306369"/>
            <a:ext cx="7886700" cy="32451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accent1"/>
              </a:buClr>
              <a:buSzPts val="2100"/>
              <a:buChar char="•"/>
              <a:defRPr i="0" sz="2100" u="none" cap="none" strike="noStrike">
                <a:solidFill>
                  <a:schemeClr val="accent3"/>
                </a:solidFill>
              </a:defRPr>
            </a:lvl1pPr>
            <a:lvl2pPr indent="-342900" lvl="1" marL="914400" marR="0" rtl="0" algn="l">
              <a:lnSpc>
                <a:spcPct val="90000"/>
              </a:lnSpc>
              <a:spcBef>
                <a:spcPts val="400"/>
              </a:spcBef>
              <a:spcAft>
                <a:spcPts val="0"/>
              </a:spcAft>
              <a:buClr>
                <a:schemeClr val="accent1"/>
              </a:buClr>
              <a:buSzPts val="1800"/>
              <a:buChar char="•"/>
              <a:defRPr i="0" sz="1800" u="none" cap="none" strike="noStrike">
                <a:solidFill>
                  <a:schemeClr val="accent3"/>
                </a:solidFill>
              </a:defRPr>
            </a:lvl2pPr>
            <a:lvl3pPr indent="-323850" lvl="2" marL="1371600" marR="0" rtl="0" algn="l">
              <a:lnSpc>
                <a:spcPct val="90000"/>
              </a:lnSpc>
              <a:spcBef>
                <a:spcPts val="400"/>
              </a:spcBef>
              <a:spcAft>
                <a:spcPts val="0"/>
              </a:spcAft>
              <a:buClr>
                <a:schemeClr val="accent1"/>
              </a:buClr>
              <a:buSzPts val="1500"/>
              <a:buChar char="•"/>
              <a:defRPr i="0" sz="1500" u="none" cap="none" strike="noStrike">
                <a:solidFill>
                  <a:schemeClr val="accent3"/>
                </a:solidFill>
              </a:defRPr>
            </a:lvl3pPr>
            <a:lvl4pPr indent="-317500" lvl="3" marL="1828800" marR="0" rtl="0" algn="l">
              <a:lnSpc>
                <a:spcPct val="90000"/>
              </a:lnSpc>
              <a:spcBef>
                <a:spcPts val="400"/>
              </a:spcBef>
              <a:spcAft>
                <a:spcPts val="0"/>
              </a:spcAft>
              <a:buClr>
                <a:schemeClr val="accent1"/>
              </a:buClr>
              <a:buSzPts val="1400"/>
              <a:buChar char="•"/>
              <a:defRPr i="0" sz="1400" u="none" cap="none" strike="noStrike">
                <a:solidFill>
                  <a:schemeClr val="accent3"/>
                </a:solidFill>
              </a:defRPr>
            </a:lvl4pPr>
            <a:lvl5pPr indent="-317500" lvl="4" marL="2286000" marR="0" rtl="0" algn="l">
              <a:lnSpc>
                <a:spcPct val="90000"/>
              </a:lnSpc>
              <a:spcBef>
                <a:spcPts val="400"/>
              </a:spcBef>
              <a:spcAft>
                <a:spcPts val="0"/>
              </a:spcAft>
              <a:buClr>
                <a:schemeClr val="accent1"/>
              </a:buClr>
              <a:buSzPts val="1400"/>
              <a:buChar char="•"/>
              <a:defRPr i="0" sz="1400" u="none" cap="none" strike="noStrike">
                <a:solidFill>
                  <a:schemeClr val="accent3"/>
                </a:solidFill>
              </a:defRPr>
            </a:lvl5pPr>
            <a:lvl6pPr indent="-317500" lvl="5" marL="2743200" marR="0" rtl="0" algn="l">
              <a:lnSpc>
                <a:spcPct val="90000"/>
              </a:lnSpc>
              <a:spcBef>
                <a:spcPts val="400"/>
              </a:spcBef>
              <a:spcAft>
                <a:spcPts val="0"/>
              </a:spcAft>
              <a:buClr>
                <a:schemeClr val="dk1"/>
              </a:buClr>
              <a:buSzPts val="1400"/>
              <a:buChar char="•"/>
              <a:defRPr i="0" sz="1400" u="none" cap="none" strike="noStrike">
                <a:solidFill>
                  <a:schemeClr val="dk1"/>
                </a:solidFill>
              </a:defRPr>
            </a:lvl6pPr>
            <a:lvl7pPr indent="-317500" lvl="6" marL="3200400" marR="0" rtl="0" algn="l">
              <a:lnSpc>
                <a:spcPct val="90000"/>
              </a:lnSpc>
              <a:spcBef>
                <a:spcPts val="400"/>
              </a:spcBef>
              <a:spcAft>
                <a:spcPts val="0"/>
              </a:spcAft>
              <a:buClr>
                <a:schemeClr val="dk1"/>
              </a:buClr>
              <a:buSzPts val="1400"/>
              <a:buChar char="•"/>
              <a:defRPr i="0" sz="1400" u="none" cap="none" strike="noStrike">
                <a:solidFill>
                  <a:schemeClr val="dk1"/>
                </a:solidFill>
              </a:defRPr>
            </a:lvl7pPr>
            <a:lvl8pPr indent="-317500" lvl="7" marL="3657600" marR="0" rtl="0" algn="l">
              <a:lnSpc>
                <a:spcPct val="90000"/>
              </a:lnSpc>
              <a:spcBef>
                <a:spcPts val="400"/>
              </a:spcBef>
              <a:spcAft>
                <a:spcPts val="0"/>
              </a:spcAft>
              <a:buClr>
                <a:schemeClr val="dk1"/>
              </a:buClr>
              <a:buSzPts val="1400"/>
              <a:buChar char="•"/>
              <a:defRPr i="0" sz="1400" u="none" cap="none" strike="noStrike">
                <a:solidFill>
                  <a:schemeClr val="dk1"/>
                </a:solidFill>
              </a:defRPr>
            </a:lvl8pPr>
            <a:lvl9pPr indent="-317500" lvl="8" marL="4114800" marR="0" rtl="0" algn="l">
              <a:lnSpc>
                <a:spcPct val="90000"/>
              </a:lnSpc>
              <a:spcBef>
                <a:spcPts val="400"/>
              </a:spcBef>
              <a:spcAft>
                <a:spcPts val="0"/>
              </a:spcAft>
              <a:buClr>
                <a:schemeClr val="dk1"/>
              </a:buClr>
              <a:buSzPts val="1400"/>
              <a:buChar char="•"/>
              <a:defRPr i="0" sz="1400" u="none" cap="none" strike="noStrike">
                <a:solidFill>
                  <a:schemeClr val="dk1"/>
                </a:solidFill>
              </a:defRPr>
            </a:lvl9pPr>
          </a:lstStyle>
          <a:p/>
        </p:txBody>
      </p:sp>
      <p:sp>
        <p:nvSpPr>
          <p:cNvPr id="136" name="Google Shape;136;p18"/>
          <p:cNvSpPr txBox="1"/>
          <p:nvPr>
            <p:ph idx="12" type="sldNum"/>
          </p:nvPr>
        </p:nvSpPr>
        <p:spPr>
          <a:xfrm>
            <a:off x="6715125" y="4776530"/>
            <a:ext cx="2057400" cy="273900"/>
          </a:xfrm>
          <a:prstGeom prst="rect">
            <a:avLst/>
          </a:prstGeom>
          <a:noFill/>
          <a:ln>
            <a:noFill/>
          </a:ln>
        </p:spPr>
        <p:txBody>
          <a:bodyPr anchorCtr="0" anchor="t" bIns="34275" lIns="68575" spcFirstLastPara="1" rIns="68575" wrap="square" tIns="34275">
            <a:noAutofit/>
          </a:bodyPr>
          <a:lstStyle>
            <a:lvl1pPr indent="0" lvl="0" marL="0" marR="0" rtl="0" algn="r">
              <a:lnSpc>
                <a:spcPct val="100000"/>
              </a:lnSpc>
              <a:spcBef>
                <a:spcPts val="0"/>
              </a:spcBef>
              <a:spcAft>
                <a:spcPts val="0"/>
              </a:spcAft>
              <a:buClr>
                <a:srgbClr val="000000"/>
              </a:buClr>
              <a:buSzPts val="700"/>
              <a:buFont typeface="Arial"/>
              <a:buNone/>
              <a:defRPr b="1" i="0" sz="700" u="none" cap="none" strike="noStrike">
                <a:solidFill>
                  <a:schemeClr val="accent2"/>
                </a:solidFill>
                <a:latin typeface="Tahoma"/>
                <a:ea typeface="Tahoma"/>
                <a:cs typeface="Tahoma"/>
                <a:sym typeface="Tahoma"/>
              </a:defRPr>
            </a:lvl1pPr>
            <a:lvl2pPr indent="0" lvl="1" marL="0" marR="0" rtl="0" algn="r">
              <a:lnSpc>
                <a:spcPct val="100000"/>
              </a:lnSpc>
              <a:spcBef>
                <a:spcPts val="0"/>
              </a:spcBef>
              <a:spcAft>
                <a:spcPts val="0"/>
              </a:spcAft>
              <a:buClr>
                <a:srgbClr val="000000"/>
              </a:buClr>
              <a:buSzPts val="700"/>
              <a:buFont typeface="Arial"/>
              <a:buNone/>
              <a:defRPr b="1" i="0" sz="700" u="none" cap="none" strike="noStrike">
                <a:solidFill>
                  <a:schemeClr val="accent2"/>
                </a:solidFill>
                <a:latin typeface="Tahoma"/>
                <a:ea typeface="Tahoma"/>
                <a:cs typeface="Tahoma"/>
                <a:sym typeface="Tahoma"/>
              </a:defRPr>
            </a:lvl2pPr>
            <a:lvl3pPr indent="0" lvl="2" marL="0" marR="0" rtl="0" algn="r">
              <a:lnSpc>
                <a:spcPct val="100000"/>
              </a:lnSpc>
              <a:spcBef>
                <a:spcPts val="0"/>
              </a:spcBef>
              <a:spcAft>
                <a:spcPts val="0"/>
              </a:spcAft>
              <a:buClr>
                <a:srgbClr val="000000"/>
              </a:buClr>
              <a:buSzPts val="700"/>
              <a:buFont typeface="Arial"/>
              <a:buNone/>
              <a:defRPr b="1" i="0" sz="700" u="none" cap="none" strike="noStrike">
                <a:solidFill>
                  <a:schemeClr val="accent2"/>
                </a:solidFill>
                <a:latin typeface="Tahoma"/>
                <a:ea typeface="Tahoma"/>
                <a:cs typeface="Tahoma"/>
                <a:sym typeface="Tahoma"/>
              </a:defRPr>
            </a:lvl3pPr>
            <a:lvl4pPr indent="0" lvl="3" marL="0" marR="0" rtl="0" algn="r">
              <a:lnSpc>
                <a:spcPct val="100000"/>
              </a:lnSpc>
              <a:spcBef>
                <a:spcPts val="0"/>
              </a:spcBef>
              <a:spcAft>
                <a:spcPts val="0"/>
              </a:spcAft>
              <a:buClr>
                <a:srgbClr val="000000"/>
              </a:buClr>
              <a:buSzPts val="700"/>
              <a:buFont typeface="Arial"/>
              <a:buNone/>
              <a:defRPr b="1" i="0" sz="700" u="none" cap="none" strike="noStrike">
                <a:solidFill>
                  <a:schemeClr val="accent2"/>
                </a:solidFill>
                <a:latin typeface="Tahoma"/>
                <a:ea typeface="Tahoma"/>
                <a:cs typeface="Tahoma"/>
                <a:sym typeface="Tahoma"/>
              </a:defRPr>
            </a:lvl4pPr>
            <a:lvl5pPr indent="0" lvl="4" marL="0" marR="0" rtl="0" algn="r">
              <a:lnSpc>
                <a:spcPct val="100000"/>
              </a:lnSpc>
              <a:spcBef>
                <a:spcPts val="0"/>
              </a:spcBef>
              <a:spcAft>
                <a:spcPts val="0"/>
              </a:spcAft>
              <a:buClr>
                <a:srgbClr val="000000"/>
              </a:buClr>
              <a:buSzPts val="700"/>
              <a:buFont typeface="Arial"/>
              <a:buNone/>
              <a:defRPr b="1" i="0" sz="700" u="none" cap="none" strike="noStrike">
                <a:solidFill>
                  <a:schemeClr val="accent2"/>
                </a:solidFill>
                <a:latin typeface="Tahoma"/>
                <a:ea typeface="Tahoma"/>
                <a:cs typeface="Tahoma"/>
                <a:sym typeface="Tahoma"/>
              </a:defRPr>
            </a:lvl5pPr>
            <a:lvl6pPr indent="0" lvl="5" marL="0" marR="0" rtl="0" algn="r">
              <a:lnSpc>
                <a:spcPct val="100000"/>
              </a:lnSpc>
              <a:spcBef>
                <a:spcPts val="0"/>
              </a:spcBef>
              <a:spcAft>
                <a:spcPts val="0"/>
              </a:spcAft>
              <a:buClr>
                <a:srgbClr val="000000"/>
              </a:buClr>
              <a:buSzPts val="700"/>
              <a:buFont typeface="Arial"/>
              <a:buNone/>
              <a:defRPr b="1" i="0" sz="700" u="none" cap="none" strike="noStrike">
                <a:solidFill>
                  <a:schemeClr val="accent2"/>
                </a:solidFill>
                <a:latin typeface="Tahoma"/>
                <a:ea typeface="Tahoma"/>
                <a:cs typeface="Tahoma"/>
                <a:sym typeface="Tahoma"/>
              </a:defRPr>
            </a:lvl6pPr>
            <a:lvl7pPr indent="0" lvl="6" marL="0" marR="0" rtl="0" algn="r">
              <a:lnSpc>
                <a:spcPct val="100000"/>
              </a:lnSpc>
              <a:spcBef>
                <a:spcPts val="0"/>
              </a:spcBef>
              <a:spcAft>
                <a:spcPts val="0"/>
              </a:spcAft>
              <a:buClr>
                <a:srgbClr val="000000"/>
              </a:buClr>
              <a:buSzPts val="700"/>
              <a:buFont typeface="Arial"/>
              <a:buNone/>
              <a:defRPr b="1" i="0" sz="700" u="none" cap="none" strike="noStrike">
                <a:solidFill>
                  <a:schemeClr val="accent2"/>
                </a:solidFill>
                <a:latin typeface="Tahoma"/>
                <a:ea typeface="Tahoma"/>
                <a:cs typeface="Tahoma"/>
                <a:sym typeface="Tahoma"/>
              </a:defRPr>
            </a:lvl7pPr>
            <a:lvl8pPr indent="0" lvl="7" marL="0" marR="0" rtl="0" algn="r">
              <a:lnSpc>
                <a:spcPct val="100000"/>
              </a:lnSpc>
              <a:spcBef>
                <a:spcPts val="0"/>
              </a:spcBef>
              <a:spcAft>
                <a:spcPts val="0"/>
              </a:spcAft>
              <a:buClr>
                <a:srgbClr val="000000"/>
              </a:buClr>
              <a:buSzPts val="700"/>
              <a:buFont typeface="Arial"/>
              <a:buNone/>
              <a:defRPr b="1" i="0" sz="700" u="none" cap="none" strike="noStrike">
                <a:solidFill>
                  <a:schemeClr val="accent2"/>
                </a:solidFill>
                <a:latin typeface="Tahoma"/>
                <a:ea typeface="Tahoma"/>
                <a:cs typeface="Tahoma"/>
                <a:sym typeface="Tahoma"/>
              </a:defRPr>
            </a:lvl8pPr>
            <a:lvl9pPr indent="0" lvl="8" marL="0" marR="0" rtl="0" algn="r">
              <a:lnSpc>
                <a:spcPct val="100000"/>
              </a:lnSpc>
              <a:spcBef>
                <a:spcPts val="0"/>
              </a:spcBef>
              <a:spcAft>
                <a:spcPts val="0"/>
              </a:spcAft>
              <a:buClr>
                <a:srgbClr val="000000"/>
              </a:buClr>
              <a:buSzPts val="700"/>
              <a:buFont typeface="Arial"/>
              <a:buNone/>
              <a:defRPr b="1" i="0" sz="700" u="none" cap="none" strike="noStrike">
                <a:solidFill>
                  <a:schemeClr val="accent2"/>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
              <a:t>‹#›</a:t>
            </a:fld>
            <a:endParaRPr/>
          </a:p>
        </p:txBody>
      </p:sp>
      <p:sp>
        <p:nvSpPr>
          <p:cNvPr id="137" name="Google Shape;137;p18"/>
          <p:cNvSpPr txBox="1"/>
          <p:nvPr>
            <p:ph idx="2" type="sldNum"/>
          </p:nvPr>
        </p:nvSpPr>
        <p:spPr>
          <a:xfrm>
            <a:off x="457200" y="4686300"/>
            <a:ext cx="5113200" cy="457200"/>
          </a:xfrm>
          <a:prstGeom prst="rect">
            <a:avLst/>
          </a:prstGeom>
        </p:spPr>
        <p:txBody>
          <a:bodyPr anchorCtr="0" anchor="ctr" bIns="0" lIns="0" spcFirstLastPara="1" rIns="0" wrap="square" tIns="0">
            <a:normAutofit/>
          </a:bodyPr>
          <a:lstStyle>
            <a:lvl1pPr lvl="0" rtl="0" algn="l">
              <a:buNone/>
              <a:defRPr sz="700">
                <a:solidFill>
                  <a:schemeClr val="accent6"/>
                </a:solidFill>
              </a:defRPr>
            </a:lvl1pPr>
            <a:lvl2pPr lvl="1" rtl="0" algn="l">
              <a:buNone/>
              <a:defRPr sz="700">
                <a:solidFill>
                  <a:schemeClr val="accent6"/>
                </a:solidFill>
              </a:defRPr>
            </a:lvl2pPr>
            <a:lvl3pPr lvl="2" rtl="0" algn="l">
              <a:buNone/>
              <a:defRPr sz="700">
                <a:solidFill>
                  <a:schemeClr val="accent6"/>
                </a:solidFill>
              </a:defRPr>
            </a:lvl3pPr>
            <a:lvl4pPr lvl="3" rtl="0" algn="l">
              <a:buNone/>
              <a:defRPr sz="700">
                <a:solidFill>
                  <a:schemeClr val="accent6"/>
                </a:solidFill>
              </a:defRPr>
            </a:lvl4pPr>
            <a:lvl5pPr lvl="4" rtl="0" algn="l">
              <a:buNone/>
              <a:defRPr sz="700">
                <a:solidFill>
                  <a:schemeClr val="accent6"/>
                </a:solidFill>
              </a:defRPr>
            </a:lvl5pPr>
            <a:lvl6pPr lvl="5" rtl="0" algn="l">
              <a:buNone/>
              <a:defRPr sz="700">
                <a:solidFill>
                  <a:schemeClr val="accent6"/>
                </a:solidFill>
              </a:defRPr>
            </a:lvl6pPr>
            <a:lvl7pPr lvl="6" rtl="0" algn="l">
              <a:buNone/>
              <a:defRPr sz="700">
                <a:solidFill>
                  <a:schemeClr val="accent6"/>
                </a:solidFill>
              </a:defRPr>
            </a:lvl7pPr>
            <a:lvl8pPr lvl="7" rtl="0" algn="l">
              <a:buNone/>
              <a:defRPr sz="700">
                <a:solidFill>
                  <a:schemeClr val="accent6"/>
                </a:solidFill>
              </a:defRPr>
            </a:lvl8pPr>
            <a:lvl9pPr lvl="8" rtl="0" algn="l">
              <a:buNone/>
              <a:defRPr sz="700">
                <a:solidFill>
                  <a:schemeClr val="accent6"/>
                </a:solidFill>
              </a:defRPr>
            </a:lvl9pPr>
          </a:lstStyle>
          <a:p>
            <a:pPr indent="0" lvl="0" marL="0" rtl="0" algn="l">
              <a:spcBef>
                <a:spcPts val="0"/>
              </a:spcBef>
              <a:spcAft>
                <a:spcPts val="0"/>
              </a:spcAft>
              <a:buNone/>
            </a:pPr>
            <a:r>
              <a:rPr lang="en"/>
              <a:t>© Deepwatch 2022. Confidential and proprietary. </a:t>
            </a:r>
            <a:r>
              <a:rPr lang="en">
                <a:latin typeface="Arial"/>
                <a:ea typeface="Arial"/>
                <a:cs typeface="Arial"/>
                <a:sym typeface="Arial"/>
              </a:rPr>
              <a:t>| www.deepwatch.com</a:t>
            </a:r>
            <a:endParaRPr sz="800">
              <a:solidFill>
                <a:srgbClr val="4D5156"/>
              </a:solidFill>
              <a:highlight>
                <a:srgbClr val="FFFFFF"/>
              </a:highlight>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 subtitle 1">
  <p:cSld name="CUSTOM_1_2_2">
    <p:spTree>
      <p:nvGrpSpPr>
        <p:cNvPr id="138" name="Shape 138"/>
        <p:cNvGrpSpPr/>
        <p:nvPr/>
      </p:nvGrpSpPr>
      <p:grpSpPr>
        <a:xfrm>
          <a:off x="0" y="0"/>
          <a:ext cx="0" cy="0"/>
          <a:chOff x="0" y="0"/>
          <a:chExt cx="0" cy="0"/>
        </a:xfrm>
      </p:grpSpPr>
      <p:sp>
        <p:nvSpPr>
          <p:cNvPr id="139" name="Google Shape;139;p19"/>
          <p:cNvSpPr txBox="1"/>
          <p:nvPr>
            <p:ph idx="12" type="sldNum"/>
          </p:nvPr>
        </p:nvSpPr>
        <p:spPr>
          <a:xfrm>
            <a:off x="8138100" y="4686302"/>
            <a:ext cx="548700" cy="457200"/>
          </a:xfrm>
          <a:prstGeom prst="rect">
            <a:avLst/>
          </a:prstGeom>
        </p:spPr>
        <p:txBody>
          <a:bodyPr anchorCtr="0" anchor="ctr" bIns="0" lIns="0" spcFirstLastPara="1" rIns="0" wrap="square" tIns="0">
            <a:normAutofit/>
          </a:bodyPr>
          <a:lstStyle>
            <a:lvl1pPr lvl="0" rtl="0" algn="r">
              <a:buNone/>
              <a:defRPr sz="800">
                <a:solidFill>
                  <a:schemeClr val="dk2"/>
                </a:solidFill>
                <a:latin typeface="Archivo"/>
                <a:ea typeface="Archivo"/>
                <a:cs typeface="Archivo"/>
                <a:sym typeface="Archivo"/>
              </a:defRPr>
            </a:lvl1pPr>
            <a:lvl2pPr lvl="1" rtl="0" algn="r">
              <a:buNone/>
              <a:defRPr sz="800">
                <a:solidFill>
                  <a:schemeClr val="dk2"/>
                </a:solidFill>
                <a:latin typeface="Archivo"/>
                <a:ea typeface="Archivo"/>
                <a:cs typeface="Archivo"/>
                <a:sym typeface="Archivo"/>
              </a:defRPr>
            </a:lvl2pPr>
            <a:lvl3pPr lvl="2" rtl="0" algn="r">
              <a:buNone/>
              <a:defRPr sz="800">
                <a:solidFill>
                  <a:schemeClr val="dk2"/>
                </a:solidFill>
                <a:latin typeface="Archivo"/>
                <a:ea typeface="Archivo"/>
                <a:cs typeface="Archivo"/>
                <a:sym typeface="Archivo"/>
              </a:defRPr>
            </a:lvl3pPr>
            <a:lvl4pPr lvl="3" rtl="0" algn="r">
              <a:buNone/>
              <a:defRPr sz="800">
                <a:solidFill>
                  <a:schemeClr val="dk2"/>
                </a:solidFill>
                <a:latin typeface="Archivo"/>
                <a:ea typeface="Archivo"/>
                <a:cs typeface="Archivo"/>
                <a:sym typeface="Archivo"/>
              </a:defRPr>
            </a:lvl4pPr>
            <a:lvl5pPr lvl="4" rtl="0" algn="r">
              <a:buNone/>
              <a:defRPr sz="800">
                <a:solidFill>
                  <a:schemeClr val="dk2"/>
                </a:solidFill>
                <a:latin typeface="Archivo"/>
                <a:ea typeface="Archivo"/>
                <a:cs typeface="Archivo"/>
                <a:sym typeface="Archivo"/>
              </a:defRPr>
            </a:lvl5pPr>
            <a:lvl6pPr lvl="5" rtl="0" algn="r">
              <a:buNone/>
              <a:defRPr sz="800">
                <a:solidFill>
                  <a:schemeClr val="dk2"/>
                </a:solidFill>
                <a:latin typeface="Archivo"/>
                <a:ea typeface="Archivo"/>
                <a:cs typeface="Archivo"/>
                <a:sym typeface="Archivo"/>
              </a:defRPr>
            </a:lvl6pPr>
            <a:lvl7pPr lvl="6" rtl="0" algn="r">
              <a:buNone/>
              <a:defRPr sz="800">
                <a:solidFill>
                  <a:schemeClr val="dk2"/>
                </a:solidFill>
                <a:latin typeface="Archivo"/>
                <a:ea typeface="Archivo"/>
                <a:cs typeface="Archivo"/>
                <a:sym typeface="Archivo"/>
              </a:defRPr>
            </a:lvl7pPr>
            <a:lvl8pPr lvl="7" rtl="0" algn="r">
              <a:buNone/>
              <a:defRPr sz="800">
                <a:solidFill>
                  <a:schemeClr val="dk2"/>
                </a:solidFill>
                <a:latin typeface="Archivo"/>
                <a:ea typeface="Archivo"/>
                <a:cs typeface="Archivo"/>
                <a:sym typeface="Archivo"/>
              </a:defRPr>
            </a:lvl8pPr>
            <a:lvl9pPr lvl="8" rtl="0" algn="r">
              <a:buNone/>
              <a:defRPr sz="800">
                <a:solidFill>
                  <a:schemeClr val="dk2"/>
                </a:solidFill>
                <a:latin typeface="Archivo"/>
                <a:ea typeface="Archivo"/>
                <a:cs typeface="Archivo"/>
                <a:sym typeface="Archivo"/>
              </a:defRPr>
            </a:lvl9pPr>
          </a:lstStyle>
          <a:p>
            <a:pPr indent="0" lvl="0" marL="0" rtl="0" algn="r">
              <a:spcBef>
                <a:spcPts val="0"/>
              </a:spcBef>
              <a:spcAft>
                <a:spcPts val="0"/>
              </a:spcAft>
              <a:buNone/>
            </a:pPr>
            <a:fld id="{00000000-1234-1234-1234-123412341234}" type="slidenum">
              <a:rPr lang="en"/>
              <a:t>‹#›</a:t>
            </a:fld>
            <a:endParaRPr/>
          </a:p>
        </p:txBody>
      </p:sp>
      <p:sp>
        <p:nvSpPr>
          <p:cNvPr id="140" name="Google Shape;140;p19"/>
          <p:cNvSpPr txBox="1"/>
          <p:nvPr>
            <p:ph idx="1" type="body"/>
          </p:nvPr>
        </p:nvSpPr>
        <p:spPr>
          <a:xfrm>
            <a:off x="457200" y="1143000"/>
            <a:ext cx="8229600" cy="3543600"/>
          </a:xfrm>
          <a:prstGeom prst="rect">
            <a:avLst/>
          </a:prstGeom>
        </p:spPr>
        <p:txBody>
          <a:bodyPr anchorCtr="0" anchor="t" bIns="0" lIns="0" spcFirstLastPara="1" rIns="0" wrap="square" tIns="0">
            <a:normAutofit/>
          </a:bodyPr>
          <a:lstStyle>
            <a:lvl1pPr indent="-342900" lvl="0" marL="457200" rtl="0">
              <a:spcBef>
                <a:spcPts val="0"/>
              </a:spcBef>
              <a:spcAft>
                <a:spcPts val="0"/>
              </a:spcAft>
              <a:buClr>
                <a:schemeClr val="dk1"/>
              </a:buClr>
              <a:buSzPts val="1800"/>
              <a:buFont typeface="Archivo"/>
              <a:buChar char="●"/>
              <a:defRPr>
                <a:solidFill>
                  <a:schemeClr val="dk1"/>
                </a:solidFill>
                <a:latin typeface="Archivo"/>
                <a:ea typeface="Archivo"/>
                <a:cs typeface="Archivo"/>
                <a:sym typeface="Archivo"/>
              </a:defRPr>
            </a:lvl1pPr>
            <a:lvl2pPr indent="-330200" lvl="1" marL="914400" rtl="0">
              <a:spcBef>
                <a:spcPts val="1000"/>
              </a:spcBef>
              <a:spcAft>
                <a:spcPts val="0"/>
              </a:spcAft>
              <a:buClr>
                <a:schemeClr val="dk1"/>
              </a:buClr>
              <a:buSzPts val="1600"/>
              <a:buFont typeface="Archivo"/>
              <a:buChar char="●"/>
              <a:defRPr>
                <a:solidFill>
                  <a:schemeClr val="dk1"/>
                </a:solidFill>
                <a:latin typeface="Archivo"/>
                <a:ea typeface="Archivo"/>
                <a:cs typeface="Archivo"/>
                <a:sym typeface="Archivo"/>
              </a:defRPr>
            </a:lvl2pPr>
            <a:lvl3pPr indent="-317500" lvl="2" marL="1371600" rtl="0">
              <a:spcBef>
                <a:spcPts val="1000"/>
              </a:spcBef>
              <a:spcAft>
                <a:spcPts val="0"/>
              </a:spcAft>
              <a:buClr>
                <a:schemeClr val="dk1"/>
              </a:buClr>
              <a:buSzPts val="1400"/>
              <a:buFont typeface="Archivo"/>
              <a:buChar char="●"/>
              <a:defRPr>
                <a:solidFill>
                  <a:schemeClr val="dk1"/>
                </a:solidFill>
                <a:latin typeface="Archivo"/>
                <a:ea typeface="Archivo"/>
                <a:cs typeface="Archivo"/>
                <a:sym typeface="Archivo"/>
              </a:defRPr>
            </a:lvl3pPr>
            <a:lvl4pPr indent="-304800" lvl="3" marL="1828800" rtl="0">
              <a:spcBef>
                <a:spcPts val="1000"/>
              </a:spcBef>
              <a:spcAft>
                <a:spcPts val="0"/>
              </a:spcAft>
              <a:buClr>
                <a:schemeClr val="dk1"/>
              </a:buClr>
              <a:buSzPts val="1200"/>
              <a:buFont typeface="Archivo"/>
              <a:buChar char="●"/>
              <a:defRPr>
                <a:solidFill>
                  <a:schemeClr val="dk1"/>
                </a:solidFill>
                <a:latin typeface="Archivo"/>
                <a:ea typeface="Archivo"/>
                <a:cs typeface="Archivo"/>
                <a:sym typeface="Archivo"/>
              </a:defRPr>
            </a:lvl4pPr>
            <a:lvl5pPr indent="-304800" lvl="4" marL="2286000" rtl="0">
              <a:spcBef>
                <a:spcPts val="1000"/>
              </a:spcBef>
              <a:spcAft>
                <a:spcPts val="0"/>
              </a:spcAft>
              <a:buClr>
                <a:schemeClr val="dk1"/>
              </a:buClr>
              <a:buSzPts val="1200"/>
              <a:buFont typeface="Archivo"/>
              <a:buChar char="●"/>
              <a:defRPr>
                <a:solidFill>
                  <a:schemeClr val="dk1"/>
                </a:solidFill>
                <a:latin typeface="Archivo"/>
                <a:ea typeface="Archivo"/>
                <a:cs typeface="Archivo"/>
                <a:sym typeface="Archivo"/>
              </a:defRPr>
            </a:lvl5pPr>
            <a:lvl6pPr indent="-304800" lvl="5" marL="2743200" rtl="0">
              <a:spcBef>
                <a:spcPts val="1000"/>
              </a:spcBef>
              <a:spcAft>
                <a:spcPts val="0"/>
              </a:spcAft>
              <a:buClr>
                <a:schemeClr val="dk1"/>
              </a:buClr>
              <a:buSzPts val="1200"/>
              <a:buFont typeface="Archivo"/>
              <a:buChar char="●"/>
              <a:defRPr>
                <a:solidFill>
                  <a:schemeClr val="dk1"/>
                </a:solidFill>
                <a:latin typeface="Archivo"/>
                <a:ea typeface="Archivo"/>
                <a:cs typeface="Archivo"/>
                <a:sym typeface="Archivo"/>
              </a:defRPr>
            </a:lvl6pPr>
            <a:lvl7pPr indent="-304800" lvl="6" marL="3200400" rtl="0">
              <a:spcBef>
                <a:spcPts val="1000"/>
              </a:spcBef>
              <a:spcAft>
                <a:spcPts val="0"/>
              </a:spcAft>
              <a:buClr>
                <a:schemeClr val="dk1"/>
              </a:buClr>
              <a:buSzPts val="1200"/>
              <a:buFont typeface="Archivo"/>
              <a:buChar char="●"/>
              <a:defRPr>
                <a:solidFill>
                  <a:schemeClr val="dk1"/>
                </a:solidFill>
                <a:latin typeface="Archivo"/>
                <a:ea typeface="Archivo"/>
                <a:cs typeface="Archivo"/>
                <a:sym typeface="Archivo"/>
              </a:defRPr>
            </a:lvl7pPr>
            <a:lvl8pPr indent="-304800" lvl="7" marL="3657600" rtl="0">
              <a:spcBef>
                <a:spcPts val="1000"/>
              </a:spcBef>
              <a:spcAft>
                <a:spcPts val="0"/>
              </a:spcAft>
              <a:buClr>
                <a:schemeClr val="dk1"/>
              </a:buClr>
              <a:buSzPts val="1200"/>
              <a:buFont typeface="Archivo"/>
              <a:buChar char="●"/>
              <a:defRPr>
                <a:solidFill>
                  <a:schemeClr val="dk1"/>
                </a:solidFill>
                <a:latin typeface="Archivo"/>
                <a:ea typeface="Archivo"/>
                <a:cs typeface="Archivo"/>
                <a:sym typeface="Archivo"/>
              </a:defRPr>
            </a:lvl8pPr>
            <a:lvl9pPr indent="-304800" lvl="8" marL="4114800" rtl="0">
              <a:spcBef>
                <a:spcPts val="1000"/>
              </a:spcBef>
              <a:spcAft>
                <a:spcPts val="1000"/>
              </a:spcAft>
              <a:buClr>
                <a:schemeClr val="dk1"/>
              </a:buClr>
              <a:buSzPts val="1200"/>
              <a:buFont typeface="Archivo"/>
              <a:buChar char="●"/>
              <a:defRPr>
                <a:solidFill>
                  <a:schemeClr val="dk1"/>
                </a:solidFill>
                <a:latin typeface="Archivo"/>
                <a:ea typeface="Archivo"/>
                <a:cs typeface="Archivo"/>
                <a:sym typeface="Archivo"/>
              </a:defRPr>
            </a:lvl9pPr>
          </a:lstStyle>
          <a:p/>
        </p:txBody>
      </p:sp>
      <p:sp>
        <p:nvSpPr>
          <p:cNvPr id="141" name="Google Shape;141;p19"/>
          <p:cNvSpPr txBox="1"/>
          <p:nvPr>
            <p:ph idx="2" type="sldNum"/>
          </p:nvPr>
        </p:nvSpPr>
        <p:spPr>
          <a:xfrm>
            <a:off x="457200" y="4686300"/>
            <a:ext cx="5113200" cy="457200"/>
          </a:xfrm>
          <a:prstGeom prst="rect">
            <a:avLst/>
          </a:prstGeom>
        </p:spPr>
        <p:txBody>
          <a:bodyPr anchorCtr="0" anchor="ctr" bIns="0" lIns="0" spcFirstLastPara="1" rIns="0" wrap="square" tIns="0">
            <a:normAutofit/>
          </a:bodyPr>
          <a:lstStyle>
            <a:lvl1pPr lvl="0" rtl="0" algn="l">
              <a:buNone/>
              <a:defRPr sz="700">
                <a:solidFill>
                  <a:srgbClr val="4D5156"/>
                </a:solidFill>
                <a:highlight>
                  <a:srgbClr val="FFFFFF"/>
                </a:highlight>
                <a:latin typeface="Archivo"/>
                <a:ea typeface="Archivo"/>
                <a:cs typeface="Archivo"/>
                <a:sym typeface="Archivo"/>
              </a:defRPr>
            </a:lvl1pPr>
            <a:lvl2pPr lvl="1" rtl="0" algn="l">
              <a:buNone/>
              <a:defRPr sz="700">
                <a:solidFill>
                  <a:srgbClr val="4D5156"/>
                </a:solidFill>
                <a:highlight>
                  <a:srgbClr val="FFFFFF"/>
                </a:highlight>
                <a:latin typeface="Archivo"/>
                <a:ea typeface="Archivo"/>
                <a:cs typeface="Archivo"/>
                <a:sym typeface="Archivo"/>
              </a:defRPr>
            </a:lvl2pPr>
            <a:lvl3pPr lvl="2" rtl="0" algn="l">
              <a:buNone/>
              <a:defRPr sz="700">
                <a:solidFill>
                  <a:srgbClr val="4D5156"/>
                </a:solidFill>
                <a:highlight>
                  <a:srgbClr val="FFFFFF"/>
                </a:highlight>
                <a:latin typeface="Archivo"/>
                <a:ea typeface="Archivo"/>
                <a:cs typeface="Archivo"/>
                <a:sym typeface="Archivo"/>
              </a:defRPr>
            </a:lvl3pPr>
            <a:lvl4pPr lvl="3" rtl="0" algn="l">
              <a:buNone/>
              <a:defRPr sz="700">
                <a:solidFill>
                  <a:srgbClr val="4D5156"/>
                </a:solidFill>
                <a:highlight>
                  <a:srgbClr val="FFFFFF"/>
                </a:highlight>
                <a:latin typeface="Archivo"/>
                <a:ea typeface="Archivo"/>
                <a:cs typeface="Archivo"/>
                <a:sym typeface="Archivo"/>
              </a:defRPr>
            </a:lvl4pPr>
            <a:lvl5pPr lvl="4" rtl="0" algn="l">
              <a:buNone/>
              <a:defRPr sz="700">
                <a:solidFill>
                  <a:srgbClr val="4D5156"/>
                </a:solidFill>
                <a:highlight>
                  <a:srgbClr val="FFFFFF"/>
                </a:highlight>
                <a:latin typeface="Archivo"/>
                <a:ea typeface="Archivo"/>
                <a:cs typeface="Archivo"/>
                <a:sym typeface="Archivo"/>
              </a:defRPr>
            </a:lvl5pPr>
            <a:lvl6pPr lvl="5" rtl="0" algn="l">
              <a:buNone/>
              <a:defRPr sz="700">
                <a:solidFill>
                  <a:srgbClr val="4D5156"/>
                </a:solidFill>
                <a:highlight>
                  <a:srgbClr val="FFFFFF"/>
                </a:highlight>
                <a:latin typeface="Archivo"/>
                <a:ea typeface="Archivo"/>
                <a:cs typeface="Archivo"/>
                <a:sym typeface="Archivo"/>
              </a:defRPr>
            </a:lvl6pPr>
            <a:lvl7pPr lvl="6" rtl="0" algn="l">
              <a:buNone/>
              <a:defRPr sz="700">
                <a:solidFill>
                  <a:srgbClr val="4D5156"/>
                </a:solidFill>
                <a:highlight>
                  <a:srgbClr val="FFFFFF"/>
                </a:highlight>
                <a:latin typeface="Archivo"/>
                <a:ea typeface="Archivo"/>
                <a:cs typeface="Archivo"/>
                <a:sym typeface="Archivo"/>
              </a:defRPr>
            </a:lvl7pPr>
            <a:lvl8pPr lvl="7" rtl="0" algn="l">
              <a:buNone/>
              <a:defRPr sz="700">
                <a:solidFill>
                  <a:srgbClr val="4D5156"/>
                </a:solidFill>
                <a:highlight>
                  <a:srgbClr val="FFFFFF"/>
                </a:highlight>
                <a:latin typeface="Archivo"/>
                <a:ea typeface="Archivo"/>
                <a:cs typeface="Archivo"/>
                <a:sym typeface="Archivo"/>
              </a:defRPr>
            </a:lvl8pPr>
            <a:lvl9pPr lvl="8" rtl="0" algn="l">
              <a:buNone/>
              <a:defRPr sz="700">
                <a:solidFill>
                  <a:srgbClr val="4D5156"/>
                </a:solidFill>
                <a:highlight>
                  <a:srgbClr val="FFFFFF"/>
                </a:highlight>
                <a:latin typeface="Archivo"/>
                <a:ea typeface="Archivo"/>
                <a:cs typeface="Archivo"/>
                <a:sym typeface="Archivo"/>
              </a:defRPr>
            </a:lvl9pPr>
          </a:lstStyle>
          <a:p>
            <a:pPr indent="0" lvl="0" marL="0" rtl="0" algn="l">
              <a:spcBef>
                <a:spcPts val="0"/>
              </a:spcBef>
              <a:spcAft>
                <a:spcPts val="0"/>
              </a:spcAft>
              <a:buNone/>
            </a:pPr>
            <a:r>
              <a:rPr lang="en"/>
              <a:t>© Deepwatch 2022. Confidential and proprietary. </a:t>
            </a:r>
            <a:r>
              <a:rPr lang="en">
                <a:highlight>
                  <a:schemeClr val="lt1"/>
                </a:highlight>
              </a:rPr>
              <a:t>| </a:t>
            </a:r>
            <a:r>
              <a:rPr lang="en">
                <a:solidFill>
                  <a:schemeClr val="dk1"/>
                </a:solidFill>
              </a:rPr>
              <a:t>www.deepwatch.com</a:t>
            </a:r>
            <a:endParaRPr>
              <a:solidFill>
                <a:schemeClr val="dk2"/>
              </a:solidFill>
            </a:endParaRPr>
          </a:p>
        </p:txBody>
      </p:sp>
      <p:sp>
        <p:nvSpPr>
          <p:cNvPr id="142" name="Google Shape;142;p19"/>
          <p:cNvSpPr txBox="1"/>
          <p:nvPr>
            <p:ph type="title"/>
          </p:nvPr>
        </p:nvSpPr>
        <p:spPr>
          <a:xfrm>
            <a:off x="457200" y="621800"/>
            <a:ext cx="6920700" cy="338100"/>
          </a:xfrm>
          <a:prstGeom prst="rect">
            <a:avLst/>
          </a:prstGeom>
        </p:spPr>
        <p:txBody>
          <a:bodyPr anchorCtr="0" anchor="t" bIns="0" lIns="0" spcFirstLastPara="1" rIns="0" wrap="square" tIns="0">
            <a:noAutofit/>
          </a:bodyPr>
          <a:lstStyle>
            <a:lvl1pPr lvl="0" rtl="0">
              <a:spcBef>
                <a:spcPts val="0"/>
              </a:spcBef>
              <a:spcAft>
                <a:spcPts val="0"/>
              </a:spcAft>
              <a:buSzPts val="2400"/>
              <a:buFont typeface="Archivo Medium"/>
              <a:buNone/>
              <a:defRPr sz="2400">
                <a:latin typeface="Archivo Medium"/>
                <a:ea typeface="Archivo Medium"/>
                <a:cs typeface="Archivo Medium"/>
                <a:sym typeface="Archivo Medium"/>
              </a:defRPr>
            </a:lvl1pPr>
            <a:lvl2pPr lvl="1" rtl="0">
              <a:spcBef>
                <a:spcPts val="0"/>
              </a:spcBef>
              <a:spcAft>
                <a:spcPts val="0"/>
              </a:spcAft>
              <a:buSzPts val="1400"/>
              <a:buNone/>
              <a:defRPr>
                <a:latin typeface="Archivo"/>
                <a:ea typeface="Archivo"/>
                <a:cs typeface="Archivo"/>
                <a:sym typeface="Archivo"/>
              </a:defRPr>
            </a:lvl2pPr>
            <a:lvl3pPr lvl="2" rtl="0">
              <a:spcBef>
                <a:spcPts val="0"/>
              </a:spcBef>
              <a:spcAft>
                <a:spcPts val="0"/>
              </a:spcAft>
              <a:buSzPts val="1400"/>
              <a:buNone/>
              <a:defRPr>
                <a:latin typeface="Archivo"/>
                <a:ea typeface="Archivo"/>
                <a:cs typeface="Archivo"/>
                <a:sym typeface="Archivo"/>
              </a:defRPr>
            </a:lvl3pPr>
            <a:lvl4pPr lvl="3" rtl="0">
              <a:spcBef>
                <a:spcPts val="0"/>
              </a:spcBef>
              <a:spcAft>
                <a:spcPts val="0"/>
              </a:spcAft>
              <a:buSzPts val="1400"/>
              <a:buNone/>
              <a:defRPr>
                <a:latin typeface="Archivo"/>
                <a:ea typeface="Archivo"/>
                <a:cs typeface="Archivo"/>
                <a:sym typeface="Archivo"/>
              </a:defRPr>
            </a:lvl4pPr>
            <a:lvl5pPr lvl="4" rtl="0">
              <a:spcBef>
                <a:spcPts val="0"/>
              </a:spcBef>
              <a:spcAft>
                <a:spcPts val="0"/>
              </a:spcAft>
              <a:buSzPts val="1400"/>
              <a:buNone/>
              <a:defRPr>
                <a:latin typeface="Archivo"/>
                <a:ea typeface="Archivo"/>
                <a:cs typeface="Archivo"/>
                <a:sym typeface="Archivo"/>
              </a:defRPr>
            </a:lvl5pPr>
            <a:lvl6pPr lvl="5" rtl="0">
              <a:spcBef>
                <a:spcPts val="0"/>
              </a:spcBef>
              <a:spcAft>
                <a:spcPts val="0"/>
              </a:spcAft>
              <a:buSzPts val="1400"/>
              <a:buNone/>
              <a:defRPr>
                <a:latin typeface="Archivo"/>
                <a:ea typeface="Archivo"/>
                <a:cs typeface="Archivo"/>
                <a:sym typeface="Archivo"/>
              </a:defRPr>
            </a:lvl6pPr>
            <a:lvl7pPr lvl="6" rtl="0">
              <a:spcBef>
                <a:spcPts val="0"/>
              </a:spcBef>
              <a:spcAft>
                <a:spcPts val="0"/>
              </a:spcAft>
              <a:buSzPts val="1400"/>
              <a:buNone/>
              <a:defRPr>
                <a:latin typeface="Archivo"/>
                <a:ea typeface="Archivo"/>
                <a:cs typeface="Archivo"/>
                <a:sym typeface="Archivo"/>
              </a:defRPr>
            </a:lvl7pPr>
            <a:lvl8pPr lvl="7" rtl="0">
              <a:spcBef>
                <a:spcPts val="0"/>
              </a:spcBef>
              <a:spcAft>
                <a:spcPts val="0"/>
              </a:spcAft>
              <a:buSzPts val="1400"/>
              <a:buNone/>
              <a:defRPr>
                <a:latin typeface="Archivo"/>
                <a:ea typeface="Archivo"/>
                <a:cs typeface="Archivo"/>
                <a:sym typeface="Archivo"/>
              </a:defRPr>
            </a:lvl8pPr>
            <a:lvl9pPr lvl="8" rtl="0">
              <a:spcBef>
                <a:spcPts val="0"/>
              </a:spcBef>
              <a:spcAft>
                <a:spcPts val="0"/>
              </a:spcAft>
              <a:buSzPts val="1400"/>
              <a:buNone/>
              <a:defRPr>
                <a:latin typeface="Archivo"/>
                <a:ea typeface="Archivo"/>
                <a:cs typeface="Archivo"/>
                <a:sym typeface="Archivo"/>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6">
    <p:spTree>
      <p:nvGrpSpPr>
        <p:cNvPr id="43" name="Shape 43"/>
        <p:cNvGrpSpPr/>
        <p:nvPr/>
      </p:nvGrpSpPr>
      <p:grpSpPr>
        <a:xfrm>
          <a:off x="0" y="0"/>
          <a:ext cx="0" cy="0"/>
          <a:chOff x="0" y="0"/>
          <a:chExt cx="0" cy="0"/>
        </a:xfrm>
      </p:grpSpPr>
      <p:sp>
        <p:nvSpPr>
          <p:cNvPr id="44" name="Google Shape;44;p3"/>
          <p:cNvSpPr/>
          <p:nvPr>
            <p:ph idx="2" type="pic"/>
          </p:nvPr>
        </p:nvSpPr>
        <p:spPr>
          <a:xfrm>
            <a:off x="514350" y="628650"/>
            <a:ext cx="4648200" cy="4286400"/>
          </a:xfrm>
          <a:prstGeom prst="rect">
            <a:avLst/>
          </a:prstGeom>
          <a:noFill/>
          <a:ln>
            <a:noFill/>
          </a:ln>
        </p:spPr>
      </p:sp>
      <p:sp>
        <p:nvSpPr>
          <p:cNvPr id="45" name="Google Shape;45;p3"/>
          <p:cNvSpPr txBox="1"/>
          <p:nvPr>
            <p:ph idx="12" type="sldNum"/>
          </p:nvPr>
        </p:nvSpPr>
        <p:spPr>
          <a:xfrm>
            <a:off x="8164943" y="4677825"/>
            <a:ext cx="550500" cy="465600"/>
          </a:xfrm>
          <a:prstGeom prst="rect">
            <a:avLst/>
          </a:prstGeom>
        </p:spPr>
        <p:txBody>
          <a:bodyPr anchorCtr="0" anchor="ctr" bIns="0" lIns="0" spcFirstLastPara="1" rIns="0" wrap="square" tIns="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46" name="Google Shape;46;p3"/>
          <p:cNvPicPr preferRelativeResize="0"/>
          <p:nvPr/>
        </p:nvPicPr>
        <p:blipFill>
          <a:blip r:embed="rId2">
            <a:alphaModFix/>
          </a:blip>
          <a:stretch>
            <a:fillRect/>
          </a:stretch>
        </p:blipFill>
        <p:spPr>
          <a:xfrm flipH="1">
            <a:off x="-49100" y="-147250"/>
            <a:ext cx="4477928" cy="5062151"/>
          </a:xfrm>
          <a:prstGeom prst="rect">
            <a:avLst/>
          </a:prstGeom>
          <a:noFill/>
          <a:ln>
            <a:noFill/>
          </a:ln>
        </p:spPr>
      </p:pic>
      <p:pic>
        <p:nvPicPr>
          <p:cNvPr id="47" name="Google Shape;47;p3"/>
          <p:cNvPicPr preferRelativeResize="0"/>
          <p:nvPr/>
        </p:nvPicPr>
        <p:blipFill>
          <a:blip r:embed="rId3">
            <a:alphaModFix/>
          </a:blip>
          <a:stretch>
            <a:fillRect/>
          </a:stretch>
        </p:blipFill>
        <p:spPr>
          <a:xfrm flipH="1">
            <a:off x="3911374" y="-147250"/>
            <a:ext cx="5308826" cy="5062151"/>
          </a:xfrm>
          <a:prstGeom prst="rect">
            <a:avLst/>
          </a:prstGeom>
          <a:noFill/>
          <a:ln>
            <a:noFill/>
          </a:ln>
        </p:spPr>
      </p:pic>
      <p:sp>
        <p:nvSpPr>
          <p:cNvPr id="48" name="Google Shape;48;p3"/>
          <p:cNvSpPr/>
          <p:nvPr/>
        </p:nvSpPr>
        <p:spPr>
          <a:xfrm>
            <a:off x="0" y="3385152"/>
            <a:ext cx="9144000" cy="1758368"/>
          </a:xfrm>
          <a:custGeom>
            <a:rect b="b" l="l" r="r" t="t"/>
            <a:pathLst>
              <a:path extrusionOk="0" h="54949" w="285750">
                <a:moveTo>
                  <a:pt x="0" y="1"/>
                </a:moveTo>
                <a:lnTo>
                  <a:pt x="0" y="54948"/>
                </a:lnTo>
                <a:lnTo>
                  <a:pt x="285750" y="54948"/>
                </a:lnTo>
                <a:lnTo>
                  <a:pt x="285750" y="5918"/>
                </a:lnTo>
                <a:cubicBezTo>
                  <a:pt x="257008" y="24647"/>
                  <a:pt x="224349" y="37672"/>
                  <a:pt x="189428" y="43530"/>
                </a:cubicBezTo>
                <a:cubicBezTo>
                  <a:pt x="175736" y="45826"/>
                  <a:pt x="161695" y="47011"/>
                  <a:pt x="147408" y="47011"/>
                </a:cubicBezTo>
                <a:cubicBezTo>
                  <a:pt x="145023" y="47011"/>
                  <a:pt x="142630" y="46978"/>
                  <a:pt x="140232" y="46911"/>
                </a:cubicBezTo>
                <a:cubicBezTo>
                  <a:pt x="137029" y="46816"/>
                  <a:pt x="133802" y="46673"/>
                  <a:pt x="130576" y="46459"/>
                </a:cubicBezTo>
                <a:cubicBezTo>
                  <a:pt x="91416" y="43887"/>
                  <a:pt x="54924" y="32564"/>
                  <a:pt x="22872" y="14538"/>
                </a:cubicBezTo>
                <a:cubicBezTo>
                  <a:pt x="14966" y="10085"/>
                  <a:pt x="7334" y="5228"/>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Left">
  <p:cSld name="CUSTOM_4">
    <p:spTree>
      <p:nvGrpSpPr>
        <p:cNvPr id="49" name="Shape 49"/>
        <p:cNvGrpSpPr/>
        <p:nvPr/>
      </p:nvGrpSpPr>
      <p:grpSpPr>
        <a:xfrm>
          <a:off x="0" y="0"/>
          <a:ext cx="0" cy="0"/>
          <a:chOff x="0" y="0"/>
          <a:chExt cx="0" cy="0"/>
        </a:xfrm>
      </p:grpSpPr>
      <p:sp>
        <p:nvSpPr>
          <p:cNvPr id="50" name="Google Shape;50;p4"/>
          <p:cNvSpPr/>
          <p:nvPr>
            <p:ph idx="2" type="pic"/>
          </p:nvPr>
        </p:nvSpPr>
        <p:spPr>
          <a:xfrm>
            <a:off x="4040700" y="-3675"/>
            <a:ext cx="5103300" cy="5148000"/>
          </a:xfrm>
          <a:prstGeom prst="rect">
            <a:avLst/>
          </a:prstGeom>
          <a:noFill/>
          <a:ln>
            <a:noFill/>
          </a:ln>
        </p:spPr>
      </p:sp>
      <p:sp>
        <p:nvSpPr>
          <p:cNvPr id="51" name="Google Shape;51;p4"/>
          <p:cNvSpPr txBox="1"/>
          <p:nvPr>
            <p:ph idx="12" type="sldNum"/>
          </p:nvPr>
        </p:nvSpPr>
        <p:spPr>
          <a:xfrm>
            <a:off x="8138100" y="4686302"/>
            <a:ext cx="548700" cy="457200"/>
          </a:xfrm>
          <a:prstGeom prst="rect">
            <a:avLst/>
          </a:prstGeom>
        </p:spPr>
        <p:txBody>
          <a:bodyPr anchorCtr="0" anchor="ctr" bIns="0" lIns="0" spcFirstLastPara="1" rIns="0" wrap="square" tIns="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2" name="Google Shape;52;p4"/>
          <p:cNvSpPr txBox="1"/>
          <p:nvPr>
            <p:ph idx="3" type="sldNum"/>
          </p:nvPr>
        </p:nvSpPr>
        <p:spPr>
          <a:xfrm>
            <a:off x="457200" y="4686300"/>
            <a:ext cx="5113200" cy="457200"/>
          </a:xfrm>
          <a:prstGeom prst="rect">
            <a:avLst/>
          </a:prstGeom>
        </p:spPr>
        <p:txBody>
          <a:bodyPr anchorCtr="0" anchor="ctr" bIns="0" lIns="0" spcFirstLastPara="1" rIns="0" wrap="square" tIns="0">
            <a:normAutofit/>
          </a:bodyPr>
          <a:lstStyle>
            <a:lvl1pPr lvl="0" rtl="0" algn="l">
              <a:buNone/>
              <a:defRPr>
                <a:solidFill>
                  <a:schemeClr val="accent6"/>
                </a:solidFill>
              </a:defRPr>
            </a:lvl1pPr>
            <a:lvl2pPr lvl="1" rtl="0" algn="l">
              <a:buNone/>
              <a:defRPr>
                <a:solidFill>
                  <a:schemeClr val="accent6"/>
                </a:solidFill>
              </a:defRPr>
            </a:lvl2pPr>
            <a:lvl3pPr lvl="2" rtl="0" algn="l">
              <a:buNone/>
              <a:defRPr>
                <a:solidFill>
                  <a:schemeClr val="accent6"/>
                </a:solidFill>
              </a:defRPr>
            </a:lvl3pPr>
            <a:lvl4pPr lvl="3" rtl="0" algn="l">
              <a:buNone/>
              <a:defRPr>
                <a:solidFill>
                  <a:schemeClr val="accent6"/>
                </a:solidFill>
              </a:defRPr>
            </a:lvl4pPr>
            <a:lvl5pPr lvl="4" rtl="0" algn="l">
              <a:buNone/>
              <a:defRPr>
                <a:solidFill>
                  <a:schemeClr val="accent6"/>
                </a:solidFill>
              </a:defRPr>
            </a:lvl5pPr>
            <a:lvl6pPr lvl="5" rtl="0" algn="l">
              <a:buNone/>
              <a:defRPr>
                <a:solidFill>
                  <a:schemeClr val="accent6"/>
                </a:solidFill>
              </a:defRPr>
            </a:lvl6pPr>
            <a:lvl7pPr lvl="6" rtl="0" algn="l">
              <a:buNone/>
              <a:defRPr>
                <a:solidFill>
                  <a:schemeClr val="accent6"/>
                </a:solidFill>
              </a:defRPr>
            </a:lvl7pPr>
            <a:lvl8pPr lvl="7" rtl="0" algn="l">
              <a:buNone/>
              <a:defRPr>
                <a:solidFill>
                  <a:schemeClr val="accent6"/>
                </a:solidFill>
              </a:defRPr>
            </a:lvl8pPr>
            <a:lvl9pPr lvl="8" rtl="0" algn="l">
              <a:buNone/>
              <a:defRPr>
                <a:solidFill>
                  <a:schemeClr val="accent6"/>
                </a:solidFill>
              </a:defRPr>
            </a:lvl9pPr>
          </a:lstStyle>
          <a:p>
            <a:pPr indent="0" lvl="0" marL="0" rtl="0" algn="l">
              <a:spcBef>
                <a:spcPts val="0"/>
              </a:spcBef>
              <a:spcAft>
                <a:spcPts val="0"/>
              </a:spcAft>
              <a:buNone/>
            </a:pPr>
            <a:r>
              <a:rPr lang="en"/>
              <a:t>© Deepwatch 2022. Confidential and proprietary. </a:t>
            </a:r>
            <a:r>
              <a:rPr lang="en">
                <a:latin typeface="Arial"/>
                <a:ea typeface="Arial"/>
                <a:cs typeface="Arial"/>
                <a:sym typeface="Arial"/>
              </a:rPr>
              <a:t>| www.deepwatch.com</a:t>
            </a:r>
            <a:endParaRPr>
              <a:solidFill>
                <a:schemeClr val="dk2"/>
              </a:solidFill>
            </a:endParaRPr>
          </a:p>
        </p:txBody>
      </p:sp>
      <p:sp>
        <p:nvSpPr>
          <p:cNvPr id="53" name="Google Shape;53;p4"/>
          <p:cNvSpPr/>
          <p:nvPr/>
        </p:nvSpPr>
        <p:spPr>
          <a:xfrm rot="5400000">
            <a:off x="1844666" y="2079627"/>
            <a:ext cx="5147786" cy="988533"/>
          </a:xfrm>
          <a:custGeom>
            <a:rect b="b" l="l" r="r" t="t"/>
            <a:pathLst>
              <a:path extrusionOk="0" h="54949" w="285750">
                <a:moveTo>
                  <a:pt x="0" y="1"/>
                </a:moveTo>
                <a:lnTo>
                  <a:pt x="0" y="54948"/>
                </a:lnTo>
                <a:lnTo>
                  <a:pt x="285750" y="54948"/>
                </a:lnTo>
                <a:lnTo>
                  <a:pt x="285750" y="5918"/>
                </a:lnTo>
                <a:cubicBezTo>
                  <a:pt x="257008" y="24647"/>
                  <a:pt x="224349" y="37672"/>
                  <a:pt x="189428" y="43530"/>
                </a:cubicBezTo>
                <a:cubicBezTo>
                  <a:pt x="175736" y="45826"/>
                  <a:pt x="161695" y="47011"/>
                  <a:pt x="147408" y="47011"/>
                </a:cubicBezTo>
                <a:cubicBezTo>
                  <a:pt x="145023" y="47011"/>
                  <a:pt x="142630" y="46978"/>
                  <a:pt x="140232" y="46911"/>
                </a:cubicBezTo>
                <a:cubicBezTo>
                  <a:pt x="137029" y="46816"/>
                  <a:pt x="133802" y="46673"/>
                  <a:pt x="130576" y="46459"/>
                </a:cubicBezTo>
                <a:cubicBezTo>
                  <a:pt x="91416" y="43887"/>
                  <a:pt x="54924" y="32564"/>
                  <a:pt x="22872" y="14538"/>
                </a:cubicBezTo>
                <a:cubicBezTo>
                  <a:pt x="14966" y="10085"/>
                  <a:pt x="7334" y="5228"/>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4"/>
          <p:cNvSpPr txBox="1"/>
          <p:nvPr>
            <p:ph idx="4" type="sldNum"/>
          </p:nvPr>
        </p:nvSpPr>
        <p:spPr>
          <a:xfrm>
            <a:off x="8358850" y="4686300"/>
            <a:ext cx="327900" cy="457200"/>
          </a:xfrm>
          <a:prstGeom prst="rect">
            <a:avLst/>
          </a:prstGeom>
        </p:spPr>
        <p:txBody>
          <a:bodyPr anchorCtr="0" anchor="ctr" bIns="0" lIns="0" spcFirstLastPara="1" rIns="0" wrap="square" tIns="0">
            <a:normAutofit/>
          </a:bodyPr>
          <a:lstStyle>
            <a:lvl1pPr lvl="0" rtl="0" algn="r">
              <a:buNone/>
              <a:defRPr sz="800">
                <a:solidFill>
                  <a:schemeClr val="lt1"/>
                </a:solidFill>
                <a:latin typeface="Archivo"/>
                <a:ea typeface="Archivo"/>
                <a:cs typeface="Archivo"/>
                <a:sym typeface="Archivo"/>
              </a:defRPr>
            </a:lvl1pPr>
            <a:lvl2pPr lvl="1" rtl="0" algn="r">
              <a:buNone/>
              <a:defRPr sz="800">
                <a:solidFill>
                  <a:schemeClr val="lt1"/>
                </a:solidFill>
                <a:latin typeface="Archivo"/>
                <a:ea typeface="Archivo"/>
                <a:cs typeface="Archivo"/>
                <a:sym typeface="Archivo"/>
              </a:defRPr>
            </a:lvl2pPr>
            <a:lvl3pPr lvl="2" rtl="0" algn="r">
              <a:buNone/>
              <a:defRPr sz="800">
                <a:solidFill>
                  <a:schemeClr val="lt1"/>
                </a:solidFill>
                <a:latin typeface="Archivo"/>
                <a:ea typeface="Archivo"/>
                <a:cs typeface="Archivo"/>
                <a:sym typeface="Archivo"/>
              </a:defRPr>
            </a:lvl3pPr>
            <a:lvl4pPr lvl="3" rtl="0" algn="r">
              <a:buNone/>
              <a:defRPr sz="800">
                <a:solidFill>
                  <a:schemeClr val="lt1"/>
                </a:solidFill>
                <a:latin typeface="Archivo"/>
                <a:ea typeface="Archivo"/>
                <a:cs typeface="Archivo"/>
                <a:sym typeface="Archivo"/>
              </a:defRPr>
            </a:lvl4pPr>
            <a:lvl5pPr lvl="4" rtl="0" algn="r">
              <a:buNone/>
              <a:defRPr sz="800">
                <a:solidFill>
                  <a:schemeClr val="lt1"/>
                </a:solidFill>
                <a:latin typeface="Archivo"/>
                <a:ea typeface="Archivo"/>
                <a:cs typeface="Archivo"/>
                <a:sym typeface="Archivo"/>
              </a:defRPr>
            </a:lvl5pPr>
            <a:lvl6pPr lvl="5" rtl="0" algn="r">
              <a:buNone/>
              <a:defRPr sz="800">
                <a:solidFill>
                  <a:schemeClr val="lt1"/>
                </a:solidFill>
                <a:latin typeface="Archivo"/>
                <a:ea typeface="Archivo"/>
                <a:cs typeface="Archivo"/>
                <a:sym typeface="Archivo"/>
              </a:defRPr>
            </a:lvl6pPr>
            <a:lvl7pPr lvl="6" rtl="0" algn="r">
              <a:buNone/>
              <a:defRPr sz="800">
                <a:solidFill>
                  <a:schemeClr val="lt1"/>
                </a:solidFill>
                <a:latin typeface="Archivo"/>
                <a:ea typeface="Archivo"/>
                <a:cs typeface="Archivo"/>
                <a:sym typeface="Archivo"/>
              </a:defRPr>
            </a:lvl7pPr>
            <a:lvl8pPr lvl="7" rtl="0" algn="r">
              <a:buNone/>
              <a:defRPr sz="800">
                <a:solidFill>
                  <a:schemeClr val="lt1"/>
                </a:solidFill>
                <a:latin typeface="Archivo"/>
                <a:ea typeface="Archivo"/>
                <a:cs typeface="Archivo"/>
                <a:sym typeface="Archivo"/>
              </a:defRPr>
            </a:lvl8pPr>
            <a:lvl9pPr lvl="8" rtl="0" algn="r">
              <a:buNone/>
              <a:defRPr sz="800">
                <a:solidFill>
                  <a:schemeClr val="lt1"/>
                </a:solidFill>
                <a:latin typeface="Archivo"/>
                <a:ea typeface="Archivo"/>
                <a:cs typeface="Archivo"/>
                <a:sym typeface="Archiv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Right">
  <p:cSld name="CUSTOM_5">
    <p:spTree>
      <p:nvGrpSpPr>
        <p:cNvPr id="55" name="Shape 55"/>
        <p:cNvGrpSpPr/>
        <p:nvPr/>
      </p:nvGrpSpPr>
      <p:grpSpPr>
        <a:xfrm>
          <a:off x="0" y="0"/>
          <a:ext cx="0" cy="0"/>
          <a:chOff x="0" y="0"/>
          <a:chExt cx="0" cy="0"/>
        </a:xfrm>
      </p:grpSpPr>
      <p:sp>
        <p:nvSpPr>
          <p:cNvPr id="56" name="Google Shape;56;p5"/>
          <p:cNvSpPr/>
          <p:nvPr>
            <p:ph idx="2" type="pic"/>
          </p:nvPr>
        </p:nvSpPr>
        <p:spPr>
          <a:xfrm>
            <a:off x="0" y="0"/>
            <a:ext cx="5103300" cy="5148000"/>
          </a:xfrm>
          <a:prstGeom prst="rect">
            <a:avLst/>
          </a:prstGeom>
          <a:noFill/>
          <a:ln>
            <a:noFill/>
          </a:ln>
        </p:spPr>
      </p:sp>
      <p:sp>
        <p:nvSpPr>
          <p:cNvPr id="57" name="Google Shape;57;p5"/>
          <p:cNvSpPr txBox="1"/>
          <p:nvPr>
            <p:ph idx="12" type="sldNum"/>
          </p:nvPr>
        </p:nvSpPr>
        <p:spPr>
          <a:xfrm>
            <a:off x="8138100" y="4686302"/>
            <a:ext cx="548700" cy="457200"/>
          </a:xfrm>
          <a:prstGeom prst="rect">
            <a:avLst/>
          </a:prstGeom>
        </p:spPr>
        <p:txBody>
          <a:bodyPr anchorCtr="0" anchor="ctr" bIns="0" lIns="0" spcFirstLastPara="1" rIns="0" wrap="square" tIns="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8" name="Google Shape;58;p5"/>
          <p:cNvSpPr txBox="1"/>
          <p:nvPr>
            <p:ph idx="3" type="sldNum"/>
          </p:nvPr>
        </p:nvSpPr>
        <p:spPr>
          <a:xfrm>
            <a:off x="8138100" y="4686302"/>
            <a:ext cx="548700" cy="457200"/>
          </a:xfrm>
          <a:prstGeom prst="rect">
            <a:avLst/>
          </a:prstGeom>
        </p:spPr>
        <p:txBody>
          <a:bodyPr anchorCtr="0" anchor="ctr" bIns="0" lIns="0" spcFirstLastPara="1" rIns="0" wrap="square" tIns="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9" name="Google Shape;59;p5"/>
          <p:cNvSpPr txBox="1"/>
          <p:nvPr>
            <p:ph idx="4" type="sldNum"/>
          </p:nvPr>
        </p:nvSpPr>
        <p:spPr>
          <a:xfrm>
            <a:off x="457200" y="4686300"/>
            <a:ext cx="3656100" cy="457200"/>
          </a:xfrm>
          <a:prstGeom prst="rect">
            <a:avLst/>
          </a:prstGeom>
        </p:spPr>
        <p:txBody>
          <a:bodyPr anchorCtr="0" anchor="ctr" bIns="0" lIns="0" spcFirstLastPara="1" rIns="0" wrap="square" tIns="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r>
              <a:rPr lang="en"/>
              <a:t>© Deepwatch 2022. Confidential and proprietary. </a:t>
            </a:r>
            <a:r>
              <a:rPr lang="en">
                <a:latin typeface="Arial"/>
                <a:ea typeface="Arial"/>
                <a:cs typeface="Arial"/>
                <a:sym typeface="Arial"/>
              </a:rPr>
              <a:t>| www.deepwatch.com</a:t>
            </a:r>
            <a:endParaRPr/>
          </a:p>
        </p:txBody>
      </p:sp>
      <p:sp>
        <p:nvSpPr>
          <p:cNvPr id="60" name="Google Shape;60;p5"/>
          <p:cNvSpPr/>
          <p:nvPr/>
        </p:nvSpPr>
        <p:spPr>
          <a:xfrm rot="-5400000">
            <a:off x="2100941" y="2077489"/>
            <a:ext cx="5147786" cy="988533"/>
          </a:xfrm>
          <a:custGeom>
            <a:rect b="b" l="l" r="r" t="t"/>
            <a:pathLst>
              <a:path extrusionOk="0" h="54949" w="285750">
                <a:moveTo>
                  <a:pt x="0" y="1"/>
                </a:moveTo>
                <a:lnTo>
                  <a:pt x="0" y="54948"/>
                </a:lnTo>
                <a:lnTo>
                  <a:pt x="285750" y="54948"/>
                </a:lnTo>
                <a:lnTo>
                  <a:pt x="285750" y="5918"/>
                </a:lnTo>
                <a:cubicBezTo>
                  <a:pt x="257008" y="24647"/>
                  <a:pt x="224349" y="37672"/>
                  <a:pt x="189428" y="43530"/>
                </a:cubicBezTo>
                <a:cubicBezTo>
                  <a:pt x="175736" y="45826"/>
                  <a:pt x="161695" y="47011"/>
                  <a:pt x="147408" y="47011"/>
                </a:cubicBezTo>
                <a:cubicBezTo>
                  <a:pt x="145023" y="47011"/>
                  <a:pt x="142630" y="46978"/>
                  <a:pt x="140232" y="46911"/>
                </a:cubicBezTo>
                <a:cubicBezTo>
                  <a:pt x="137029" y="46816"/>
                  <a:pt x="133802" y="46673"/>
                  <a:pt x="130576" y="46459"/>
                </a:cubicBezTo>
                <a:cubicBezTo>
                  <a:pt x="91416" y="43887"/>
                  <a:pt x="54924" y="32564"/>
                  <a:pt x="22872" y="14538"/>
                </a:cubicBezTo>
                <a:cubicBezTo>
                  <a:pt x="14966" y="10085"/>
                  <a:pt x="7334" y="5228"/>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5"/>
          <p:cNvSpPr txBox="1"/>
          <p:nvPr>
            <p:ph idx="5" type="sldNum"/>
          </p:nvPr>
        </p:nvSpPr>
        <p:spPr>
          <a:xfrm>
            <a:off x="8138100" y="4686302"/>
            <a:ext cx="548700" cy="457200"/>
          </a:xfrm>
          <a:prstGeom prst="rect">
            <a:avLst/>
          </a:prstGeom>
        </p:spPr>
        <p:txBody>
          <a:bodyPr anchorCtr="0" anchor="ctr" bIns="0" lIns="0" spcFirstLastPara="1" rIns="0" wrap="square" tIns="0">
            <a:normAutofit/>
          </a:bodyPr>
          <a:lstStyle>
            <a:lvl1pPr lvl="0" rtl="0" algn="r">
              <a:buNone/>
              <a:defRPr sz="800">
                <a:solidFill>
                  <a:schemeClr val="lt1"/>
                </a:solidFill>
                <a:latin typeface="Archivo"/>
                <a:ea typeface="Archivo"/>
                <a:cs typeface="Archivo"/>
                <a:sym typeface="Archivo"/>
              </a:defRPr>
            </a:lvl1pPr>
            <a:lvl2pPr lvl="1" rtl="0" algn="r">
              <a:buNone/>
              <a:defRPr sz="800">
                <a:solidFill>
                  <a:schemeClr val="lt1"/>
                </a:solidFill>
                <a:latin typeface="Archivo"/>
                <a:ea typeface="Archivo"/>
                <a:cs typeface="Archivo"/>
                <a:sym typeface="Archivo"/>
              </a:defRPr>
            </a:lvl2pPr>
            <a:lvl3pPr lvl="2" rtl="0" algn="r">
              <a:buNone/>
              <a:defRPr sz="800">
                <a:solidFill>
                  <a:schemeClr val="lt1"/>
                </a:solidFill>
                <a:latin typeface="Archivo"/>
                <a:ea typeface="Archivo"/>
                <a:cs typeface="Archivo"/>
                <a:sym typeface="Archivo"/>
              </a:defRPr>
            </a:lvl3pPr>
            <a:lvl4pPr lvl="3" rtl="0" algn="r">
              <a:buNone/>
              <a:defRPr sz="800">
                <a:solidFill>
                  <a:schemeClr val="lt1"/>
                </a:solidFill>
                <a:latin typeface="Archivo"/>
                <a:ea typeface="Archivo"/>
                <a:cs typeface="Archivo"/>
                <a:sym typeface="Archivo"/>
              </a:defRPr>
            </a:lvl4pPr>
            <a:lvl5pPr lvl="4" rtl="0" algn="r">
              <a:buNone/>
              <a:defRPr sz="800">
                <a:solidFill>
                  <a:schemeClr val="lt1"/>
                </a:solidFill>
                <a:latin typeface="Archivo"/>
                <a:ea typeface="Archivo"/>
                <a:cs typeface="Archivo"/>
                <a:sym typeface="Archivo"/>
              </a:defRPr>
            </a:lvl5pPr>
            <a:lvl6pPr lvl="5" rtl="0" algn="r">
              <a:buNone/>
              <a:defRPr sz="800">
                <a:solidFill>
                  <a:schemeClr val="lt1"/>
                </a:solidFill>
                <a:latin typeface="Archivo"/>
                <a:ea typeface="Archivo"/>
                <a:cs typeface="Archivo"/>
                <a:sym typeface="Archivo"/>
              </a:defRPr>
            </a:lvl6pPr>
            <a:lvl7pPr lvl="6" rtl="0" algn="r">
              <a:buNone/>
              <a:defRPr sz="800">
                <a:solidFill>
                  <a:schemeClr val="lt1"/>
                </a:solidFill>
                <a:latin typeface="Archivo"/>
                <a:ea typeface="Archivo"/>
                <a:cs typeface="Archivo"/>
                <a:sym typeface="Archivo"/>
              </a:defRPr>
            </a:lvl7pPr>
            <a:lvl8pPr lvl="7" rtl="0" algn="r">
              <a:buNone/>
              <a:defRPr sz="800">
                <a:solidFill>
                  <a:schemeClr val="lt1"/>
                </a:solidFill>
                <a:latin typeface="Archivo"/>
                <a:ea typeface="Archivo"/>
                <a:cs typeface="Archivo"/>
                <a:sym typeface="Archivo"/>
              </a:defRPr>
            </a:lvl8pPr>
            <a:lvl9pPr lvl="8" rtl="0" algn="r">
              <a:buNone/>
              <a:defRPr sz="800">
                <a:solidFill>
                  <a:schemeClr val="lt1"/>
                </a:solidFill>
                <a:latin typeface="Archivo"/>
                <a:ea typeface="Archivo"/>
                <a:cs typeface="Archivo"/>
                <a:sym typeface="Archiv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slide">
  <p:cSld name="CUSTOM_1">
    <p:spTree>
      <p:nvGrpSpPr>
        <p:cNvPr id="62" name="Shape 62"/>
        <p:cNvGrpSpPr/>
        <p:nvPr/>
      </p:nvGrpSpPr>
      <p:grpSpPr>
        <a:xfrm>
          <a:off x="0" y="0"/>
          <a:ext cx="0" cy="0"/>
          <a:chOff x="0" y="0"/>
          <a:chExt cx="0" cy="0"/>
        </a:xfrm>
      </p:grpSpPr>
      <p:sp>
        <p:nvSpPr>
          <p:cNvPr id="63" name="Google Shape;63;p6"/>
          <p:cNvSpPr txBox="1"/>
          <p:nvPr>
            <p:ph idx="12" type="sldNum"/>
          </p:nvPr>
        </p:nvSpPr>
        <p:spPr>
          <a:xfrm>
            <a:off x="8138100" y="4686302"/>
            <a:ext cx="548700" cy="457200"/>
          </a:xfrm>
          <a:prstGeom prst="rect">
            <a:avLst/>
          </a:prstGeom>
        </p:spPr>
        <p:txBody>
          <a:bodyPr anchorCtr="0" anchor="ctr" bIns="0" lIns="0" spcFirstLastPara="1" rIns="0" wrap="square" tIns="0">
            <a:normAutofit/>
          </a:bodyPr>
          <a:lstStyle>
            <a:lvl1pPr lvl="0" rtl="0" algn="r">
              <a:buNone/>
              <a:defRPr sz="800">
                <a:solidFill>
                  <a:schemeClr val="dk2"/>
                </a:solidFill>
                <a:latin typeface="Archivo"/>
                <a:ea typeface="Archivo"/>
                <a:cs typeface="Archivo"/>
                <a:sym typeface="Archivo"/>
              </a:defRPr>
            </a:lvl1pPr>
            <a:lvl2pPr lvl="1" rtl="0" algn="r">
              <a:buNone/>
              <a:defRPr sz="800">
                <a:solidFill>
                  <a:schemeClr val="dk2"/>
                </a:solidFill>
                <a:latin typeface="Archivo"/>
                <a:ea typeface="Archivo"/>
                <a:cs typeface="Archivo"/>
                <a:sym typeface="Archivo"/>
              </a:defRPr>
            </a:lvl2pPr>
            <a:lvl3pPr lvl="2" rtl="0" algn="r">
              <a:buNone/>
              <a:defRPr sz="800">
                <a:solidFill>
                  <a:schemeClr val="dk2"/>
                </a:solidFill>
                <a:latin typeface="Archivo"/>
                <a:ea typeface="Archivo"/>
                <a:cs typeface="Archivo"/>
                <a:sym typeface="Archivo"/>
              </a:defRPr>
            </a:lvl3pPr>
            <a:lvl4pPr lvl="3" rtl="0" algn="r">
              <a:buNone/>
              <a:defRPr sz="800">
                <a:solidFill>
                  <a:schemeClr val="dk2"/>
                </a:solidFill>
                <a:latin typeface="Archivo"/>
                <a:ea typeface="Archivo"/>
                <a:cs typeface="Archivo"/>
                <a:sym typeface="Archivo"/>
              </a:defRPr>
            </a:lvl4pPr>
            <a:lvl5pPr lvl="4" rtl="0" algn="r">
              <a:buNone/>
              <a:defRPr sz="800">
                <a:solidFill>
                  <a:schemeClr val="dk2"/>
                </a:solidFill>
                <a:latin typeface="Archivo"/>
                <a:ea typeface="Archivo"/>
                <a:cs typeface="Archivo"/>
                <a:sym typeface="Archivo"/>
              </a:defRPr>
            </a:lvl5pPr>
            <a:lvl6pPr lvl="5" rtl="0" algn="r">
              <a:buNone/>
              <a:defRPr sz="800">
                <a:solidFill>
                  <a:schemeClr val="dk2"/>
                </a:solidFill>
                <a:latin typeface="Archivo"/>
                <a:ea typeface="Archivo"/>
                <a:cs typeface="Archivo"/>
                <a:sym typeface="Archivo"/>
              </a:defRPr>
            </a:lvl6pPr>
            <a:lvl7pPr lvl="6" rtl="0" algn="r">
              <a:buNone/>
              <a:defRPr sz="800">
                <a:solidFill>
                  <a:schemeClr val="dk2"/>
                </a:solidFill>
                <a:latin typeface="Archivo"/>
                <a:ea typeface="Archivo"/>
                <a:cs typeface="Archivo"/>
                <a:sym typeface="Archivo"/>
              </a:defRPr>
            </a:lvl7pPr>
            <a:lvl8pPr lvl="7" rtl="0" algn="r">
              <a:buNone/>
              <a:defRPr sz="800">
                <a:solidFill>
                  <a:schemeClr val="dk2"/>
                </a:solidFill>
                <a:latin typeface="Archivo"/>
                <a:ea typeface="Archivo"/>
                <a:cs typeface="Archivo"/>
                <a:sym typeface="Archivo"/>
              </a:defRPr>
            </a:lvl8pPr>
            <a:lvl9pPr lvl="8" rtl="0" algn="r">
              <a:buNone/>
              <a:defRPr sz="800">
                <a:solidFill>
                  <a:schemeClr val="dk2"/>
                </a:solidFill>
                <a:latin typeface="Archivo"/>
                <a:ea typeface="Archivo"/>
                <a:cs typeface="Archivo"/>
                <a:sym typeface="Archivo"/>
              </a:defRPr>
            </a:lvl9pPr>
          </a:lstStyle>
          <a:p>
            <a:pPr indent="0" lvl="0" marL="0" rtl="0" algn="r">
              <a:spcBef>
                <a:spcPts val="0"/>
              </a:spcBef>
              <a:spcAft>
                <a:spcPts val="0"/>
              </a:spcAft>
              <a:buNone/>
            </a:pPr>
            <a:fld id="{00000000-1234-1234-1234-123412341234}" type="slidenum">
              <a:rPr lang="en"/>
              <a:t>‹#›</a:t>
            </a:fld>
            <a:endParaRPr/>
          </a:p>
        </p:txBody>
      </p:sp>
      <p:sp>
        <p:nvSpPr>
          <p:cNvPr id="64" name="Google Shape;64;p6"/>
          <p:cNvSpPr txBox="1"/>
          <p:nvPr>
            <p:ph idx="2" type="sldNum"/>
          </p:nvPr>
        </p:nvSpPr>
        <p:spPr>
          <a:xfrm>
            <a:off x="457200" y="4686300"/>
            <a:ext cx="5113200" cy="457200"/>
          </a:xfrm>
          <a:prstGeom prst="rect">
            <a:avLst/>
          </a:prstGeom>
        </p:spPr>
        <p:txBody>
          <a:bodyPr anchorCtr="0" anchor="ctr" bIns="0" lIns="0" spcFirstLastPara="1" rIns="0" wrap="square" tIns="0">
            <a:normAutofit/>
          </a:bodyPr>
          <a:lstStyle>
            <a:lvl1pPr lvl="0" rtl="0" algn="l">
              <a:buNone/>
              <a:defRPr sz="700">
                <a:solidFill>
                  <a:schemeClr val="accent6"/>
                </a:solidFill>
                <a:highlight>
                  <a:srgbClr val="FFFFFF"/>
                </a:highlight>
                <a:latin typeface="Archivo"/>
                <a:ea typeface="Archivo"/>
                <a:cs typeface="Archivo"/>
                <a:sym typeface="Archivo"/>
              </a:defRPr>
            </a:lvl1pPr>
            <a:lvl2pPr lvl="1" rtl="0" algn="l">
              <a:buNone/>
              <a:defRPr sz="700">
                <a:solidFill>
                  <a:schemeClr val="accent6"/>
                </a:solidFill>
                <a:highlight>
                  <a:srgbClr val="FFFFFF"/>
                </a:highlight>
                <a:latin typeface="Archivo"/>
                <a:ea typeface="Archivo"/>
                <a:cs typeface="Archivo"/>
                <a:sym typeface="Archivo"/>
              </a:defRPr>
            </a:lvl2pPr>
            <a:lvl3pPr lvl="2" rtl="0" algn="l">
              <a:buNone/>
              <a:defRPr sz="700">
                <a:solidFill>
                  <a:schemeClr val="accent6"/>
                </a:solidFill>
                <a:highlight>
                  <a:srgbClr val="FFFFFF"/>
                </a:highlight>
                <a:latin typeface="Archivo"/>
                <a:ea typeface="Archivo"/>
                <a:cs typeface="Archivo"/>
                <a:sym typeface="Archivo"/>
              </a:defRPr>
            </a:lvl3pPr>
            <a:lvl4pPr lvl="3" rtl="0" algn="l">
              <a:buNone/>
              <a:defRPr sz="700">
                <a:solidFill>
                  <a:schemeClr val="accent6"/>
                </a:solidFill>
                <a:highlight>
                  <a:srgbClr val="FFFFFF"/>
                </a:highlight>
                <a:latin typeface="Archivo"/>
                <a:ea typeface="Archivo"/>
                <a:cs typeface="Archivo"/>
                <a:sym typeface="Archivo"/>
              </a:defRPr>
            </a:lvl4pPr>
            <a:lvl5pPr lvl="4" rtl="0" algn="l">
              <a:buNone/>
              <a:defRPr sz="700">
                <a:solidFill>
                  <a:schemeClr val="accent6"/>
                </a:solidFill>
                <a:highlight>
                  <a:srgbClr val="FFFFFF"/>
                </a:highlight>
                <a:latin typeface="Archivo"/>
                <a:ea typeface="Archivo"/>
                <a:cs typeface="Archivo"/>
                <a:sym typeface="Archivo"/>
              </a:defRPr>
            </a:lvl5pPr>
            <a:lvl6pPr lvl="5" rtl="0" algn="l">
              <a:buNone/>
              <a:defRPr sz="700">
                <a:solidFill>
                  <a:schemeClr val="accent6"/>
                </a:solidFill>
                <a:highlight>
                  <a:srgbClr val="FFFFFF"/>
                </a:highlight>
                <a:latin typeface="Archivo"/>
                <a:ea typeface="Archivo"/>
                <a:cs typeface="Archivo"/>
                <a:sym typeface="Archivo"/>
              </a:defRPr>
            </a:lvl6pPr>
            <a:lvl7pPr lvl="6" rtl="0" algn="l">
              <a:buNone/>
              <a:defRPr sz="700">
                <a:solidFill>
                  <a:schemeClr val="accent6"/>
                </a:solidFill>
                <a:highlight>
                  <a:srgbClr val="FFFFFF"/>
                </a:highlight>
                <a:latin typeface="Archivo"/>
                <a:ea typeface="Archivo"/>
                <a:cs typeface="Archivo"/>
                <a:sym typeface="Archivo"/>
              </a:defRPr>
            </a:lvl7pPr>
            <a:lvl8pPr lvl="7" rtl="0" algn="l">
              <a:buNone/>
              <a:defRPr sz="700">
                <a:solidFill>
                  <a:schemeClr val="accent6"/>
                </a:solidFill>
                <a:highlight>
                  <a:srgbClr val="FFFFFF"/>
                </a:highlight>
                <a:latin typeface="Archivo"/>
                <a:ea typeface="Archivo"/>
                <a:cs typeface="Archivo"/>
                <a:sym typeface="Archivo"/>
              </a:defRPr>
            </a:lvl8pPr>
            <a:lvl9pPr lvl="8" rtl="0" algn="l">
              <a:buNone/>
              <a:defRPr sz="700">
                <a:solidFill>
                  <a:schemeClr val="accent6"/>
                </a:solidFill>
                <a:highlight>
                  <a:srgbClr val="FFFFFF"/>
                </a:highlight>
                <a:latin typeface="Archivo"/>
                <a:ea typeface="Archivo"/>
                <a:cs typeface="Archivo"/>
                <a:sym typeface="Archivo"/>
              </a:defRPr>
            </a:lvl9pPr>
          </a:lstStyle>
          <a:p>
            <a:pPr indent="0" lvl="0" marL="0" rtl="0" algn="l">
              <a:spcBef>
                <a:spcPts val="0"/>
              </a:spcBef>
              <a:spcAft>
                <a:spcPts val="0"/>
              </a:spcAft>
              <a:buNone/>
            </a:pPr>
            <a:r>
              <a:rPr lang="en"/>
              <a:t>© Deepwatch 2022. Confidential and proprietary. | </a:t>
            </a:r>
            <a:r>
              <a:rPr lang="en"/>
              <a:t>www.deepwatch.com</a:t>
            </a:r>
            <a:endParaRPr/>
          </a:p>
        </p:txBody>
      </p:sp>
      <p:sp>
        <p:nvSpPr>
          <p:cNvPr id="65" name="Google Shape;65;p6"/>
          <p:cNvSpPr txBox="1"/>
          <p:nvPr>
            <p:ph type="title"/>
          </p:nvPr>
        </p:nvSpPr>
        <p:spPr>
          <a:xfrm>
            <a:off x="457200" y="621800"/>
            <a:ext cx="6920700" cy="338100"/>
          </a:xfrm>
          <a:prstGeom prst="rect">
            <a:avLst/>
          </a:prstGeom>
        </p:spPr>
        <p:txBody>
          <a:bodyPr anchorCtr="0" anchor="t" bIns="0" lIns="0" spcFirstLastPara="1" rIns="0" wrap="square" tIns="0">
            <a:noAutofit/>
          </a:bodyPr>
          <a:lstStyle>
            <a:lvl1pPr lvl="0" rtl="0">
              <a:spcBef>
                <a:spcPts val="0"/>
              </a:spcBef>
              <a:spcAft>
                <a:spcPts val="0"/>
              </a:spcAft>
              <a:buSzPts val="2400"/>
              <a:buNone/>
              <a:defRPr sz="2400"/>
            </a:lvl1pPr>
            <a:lvl2pPr lvl="1" rtl="0">
              <a:spcBef>
                <a:spcPts val="0"/>
              </a:spcBef>
              <a:spcAft>
                <a:spcPts val="0"/>
              </a:spcAft>
              <a:buSzPts val="1400"/>
              <a:buNone/>
              <a:defRPr>
                <a:latin typeface="Archivo"/>
                <a:ea typeface="Archivo"/>
                <a:cs typeface="Archivo"/>
                <a:sym typeface="Archivo"/>
              </a:defRPr>
            </a:lvl2pPr>
            <a:lvl3pPr lvl="2" rtl="0">
              <a:spcBef>
                <a:spcPts val="0"/>
              </a:spcBef>
              <a:spcAft>
                <a:spcPts val="0"/>
              </a:spcAft>
              <a:buSzPts val="1400"/>
              <a:buNone/>
              <a:defRPr>
                <a:latin typeface="Archivo"/>
                <a:ea typeface="Archivo"/>
                <a:cs typeface="Archivo"/>
                <a:sym typeface="Archivo"/>
              </a:defRPr>
            </a:lvl3pPr>
            <a:lvl4pPr lvl="3" rtl="0">
              <a:spcBef>
                <a:spcPts val="0"/>
              </a:spcBef>
              <a:spcAft>
                <a:spcPts val="0"/>
              </a:spcAft>
              <a:buSzPts val="1400"/>
              <a:buNone/>
              <a:defRPr>
                <a:latin typeface="Archivo"/>
                <a:ea typeface="Archivo"/>
                <a:cs typeface="Archivo"/>
                <a:sym typeface="Archivo"/>
              </a:defRPr>
            </a:lvl4pPr>
            <a:lvl5pPr lvl="4" rtl="0">
              <a:spcBef>
                <a:spcPts val="0"/>
              </a:spcBef>
              <a:spcAft>
                <a:spcPts val="0"/>
              </a:spcAft>
              <a:buSzPts val="1400"/>
              <a:buNone/>
              <a:defRPr>
                <a:latin typeface="Archivo"/>
                <a:ea typeface="Archivo"/>
                <a:cs typeface="Archivo"/>
                <a:sym typeface="Archivo"/>
              </a:defRPr>
            </a:lvl5pPr>
            <a:lvl6pPr lvl="5" rtl="0">
              <a:spcBef>
                <a:spcPts val="0"/>
              </a:spcBef>
              <a:spcAft>
                <a:spcPts val="0"/>
              </a:spcAft>
              <a:buSzPts val="1400"/>
              <a:buNone/>
              <a:defRPr>
                <a:latin typeface="Archivo"/>
                <a:ea typeface="Archivo"/>
                <a:cs typeface="Archivo"/>
                <a:sym typeface="Archivo"/>
              </a:defRPr>
            </a:lvl6pPr>
            <a:lvl7pPr lvl="6" rtl="0">
              <a:spcBef>
                <a:spcPts val="0"/>
              </a:spcBef>
              <a:spcAft>
                <a:spcPts val="0"/>
              </a:spcAft>
              <a:buSzPts val="1400"/>
              <a:buNone/>
              <a:defRPr>
                <a:latin typeface="Archivo"/>
                <a:ea typeface="Archivo"/>
                <a:cs typeface="Archivo"/>
                <a:sym typeface="Archivo"/>
              </a:defRPr>
            </a:lvl7pPr>
            <a:lvl8pPr lvl="7" rtl="0">
              <a:spcBef>
                <a:spcPts val="0"/>
              </a:spcBef>
              <a:spcAft>
                <a:spcPts val="0"/>
              </a:spcAft>
              <a:buSzPts val="1400"/>
              <a:buNone/>
              <a:defRPr>
                <a:latin typeface="Archivo"/>
                <a:ea typeface="Archivo"/>
                <a:cs typeface="Archivo"/>
                <a:sym typeface="Archivo"/>
              </a:defRPr>
            </a:lvl8pPr>
            <a:lvl9pPr lvl="8" rtl="0">
              <a:spcBef>
                <a:spcPts val="0"/>
              </a:spcBef>
              <a:spcAft>
                <a:spcPts val="0"/>
              </a:spcAft>
              <a:buSzPts val="1400"/>
              <a:buNone/>
              <a:defRPr>
                <a:latin typeface="Archivo"/>
                <a:ea typeface="Archivo"/>
                <a:cs typeface="Archivo"/>
                <a:sym typeface="Archivo"/>
              </a:defRPr>
            </a:lvl9pPr>
          </a:lstStyle>
          <a:p/>
        </p:txBody>
      </p:sp>
      <p:sp>
        <p:nvSpPr>
          <p:cNvPr id="66" name="Google Shape;66;p6"/>
          <p:cNvSpPr txBox="1"/>
          <p:nvPr>
            <p:ph idx="3" type="sldNum"/>
          </p:nvPr>
        </p:nvSpPr>
        <p:spPr>
          <a:xfrm>
            <a:off x="8138100" y="4686302"/>
            <a:ext cx="548700" cy="457200"/>
          </a:xfrm>
          <a:prstGeom prst="rect">
            <a:avLst/>
          </a:prstGeom>
        </p:spPr>
        <p:txBody>
          <a:bodyPr anchorCtr="0" anchor="ctr" bIns="0" lIns="0" spcFirstLastPara="1" rIns="0" wrap="square" tIns="0">
            <a:normAutofit/>
          </a:bodyPr>
          <a:lstStyle>
            <a:lvl1pPr lvl="0" rtl="0" algn="r">
              <a:buNone/>
              <a:defRPr sz="800">
                <a:solidFill>
                  <a:schemeClr val="dk2"/>
                </a:solidFill>
                <a:latin typeface="Archivo"/>
                <a:ea typeface="Archivo"/>
                <a:cs typeface="Archivo"/>
                <a:sym typeface="Archivo"/>
              </a:defRPr>
            </a:lvl1pPr>
            <a:lvl2pPr lvl="1" rtl="0" algn="r">
              <a:buNone/>
              <a:defRPr sz="800">
                <a:solidFill>
                  <a:schemeClr val="dk2"/>
                </a:solidFill>
                <a:latin typeface="Archivo"/>
                <a:ea typeface="Archivo"/>
                <a:cs typeface="Archivo"/>
                <a:sym typeface="Archivo"/>
              </a:defRPr>
            </a:lvl2pPr>
            <a:lvl3pPr lvl="2" rtl="0" algn="r">
              <a:buNone/>
              <a:defRPr sz="800">
                <a:solidFill>
                  <a:schemeClr val="dk2"/>
                </a:solidFill>
                <a:latin typeface="Archivo"/>
                <a:ea typeface="Archivo"/>
                <a:cs typeface="Archivo"/>
                <a:sym typeface="Archivo"/>
              </a:defRPr>
            </a:lvl3pPr>
            <a:lvl4pPr lvl="3" rtl="0" algn="r">
              <a:buNone/>
              <a:defRPr sz="800">
                <a:solidFill>
                  <a:schemeClr val="dk2"/>
                </a:solidFill>
                <a:latin typeface="Archivo"/>
                <a:ea typeface="Archivo"/>
                <a:cs typeface="Archivo"/>
                <a:sym typeface="Archivo"/>
              </a:defRPr>
            </a:lvl4pPr>
            <a:lvl5pPr lvl="4" rtl="0" algn="r">
              <a:buNone/>
              <a:defRPr sz="800">
                <a:solidFill>
                  <a:schemeClr val="dk2"/>
                </a:solidFill>
                <a:latin typeface="Archivo"/>
                <a:ea typeface="Archivo"/>
                <a:cs typeface="Archivo"/>
                <a:sym typeface="Archivo"/>
              </a:defRPr>
            </a:lvl5pPr>
            <a:lvl6pPr lvl="5" rtl="0" algn="r">
              <a:buNone/>
              <a:defRPr sz="800">
                <a:solidFill>
                  <a:schemeClr val="dk2"/>
                </a:solidFill>
                <a:latin typeface="Archivo"/>
                <a:ea typeface="Archivo"/>
                <a:cs typeface="Archivo"/>
                <a:sym typeface="Archivo"/>
              </a:defRPr>
            </a:lvl6pPr>
            <a:lvl7pPr lvl="6" rtl="0" algn="r">
              <a:buNone/>
              <a:defRPr sz="800">
                <a:solidFill>
                  <a:schemeClr val="dk2"/>
                </a:solidFill>
                <a:latin typeface="Archivo"/>
                <a:ea typeface="Archivo"/>
                <a:cs typeface="Archivo"/>
                <a:sym typeface="Archivo"/>
              </a:defRPr>
            </a:lvl7pPr>
            <a:lvl8pPr lvl="7" rtl="0" algn="r">
              <a:buNone/>
              <a:defRPr sz="800">
                <a:solidFill>
                  <a:schemeClr val="dk2"/>
                </a:solidFill>
                <a:latin typeface="Archivo"/>
                <a:ea typeface="Archivo"/>
                <a:cs typeface="Archivo"/>
                <a:sym typeface="Archivo"/>
              </a:defRPr>
            </a:lvl8pPr>
            <a:lvl9pPr lvl="8" rtl="0" algn="r">
              <a:buNone/>
              <a:defRPr sz="800">
                <a:solidFill>
                  <a:schemeClr val="dk2"/>
                </a:solidFill>
                <a:latin typeface="Archivo"/>
                <a:ea typeface="Archivo"/>
                <a:cs typeface="Archivo"/>
                <a:sym typeface="Archivo"/>
              </a:defRPr>
            </a:lvl9pPr>
          </a:lstStyle>
          <a:p>
            <a:pPr indent="0" lvl="0" marL="0" rtl="0" algn="r">
              <a:spcBef>
                <a:spcPts val="0"/>
              </a:spcBef>
              <a:spcAft>
                <a:spcPts val="0"/>
              </a:spcAft>
              <a:buNone/>
            </a:pPr>
            <a:fld id="{00000000-1234-1234-1234-123412341234}" type="slidenum">
              <a:rPr lang="en"/>
              <a:t>‹#›</a:t>
            </a:fld>
            <a:endParaRPr/>
          </a:p>
        </p:txBody>
      </p:sp>
      <p:sp>
        <p:nvSpPr>
          <p:cNvPr id="67" name="Google Shape;67;p6"/>
          <p:cNvSpPr txBox="1"/>
          <p:nvPr>
            <p:ph idx="1" type="body"/>
          </p:nvPr>
        </p:nvSpPr>
        <p:spPr>
          <a:xfrm>
            <a:off x="457200" y="1143000"/>
            <a:ext cx="8229600" cy="3543600"/>
          </a:xfrm>
          <a:prstGeom prst="rect">
            <a:avLst/>
          </a:prstGeom>
        </p:spPr>
        <p:txBody>
          <a:bodyPr anchorCtr="0" anchor="t" bIns="0" lIns="0" spcFirstLastPara="1" rIns="0" wrap="square" tIns="0">
            <a:normAutofit/>
          </a:bodyPr>
          <a:lstStyle>
            <a:lvl1pPr indent="-342900" lvl="0" marL="457200" rtl="0">
              <a:spcBef>
                <a:spcPts val="0"/>
              </a:spcBef>
              <a:spcAft>
                <a:spcPts val="0"/>
              </a:spcAft>
              <a:buClr>
                <a:schemeClr val="accent1"/>
              </a:buClr>
              <a:buSzPts val="1800"/>
              <a:buFont typeface="Archivo"/>
              <a:buChar char="●"/>
              <a:defRPr sz="1800">
                <a:solidFill>
                  <a:schemeClr val="dk1"/>
                </a:solidFill>
                <a:latin typeface="Archivo"/>
                <a:ea typeface="Archivo"/>
                <a:cs typeface="Archivo"/>
                <a:sym typeface="Archivo"/>
              </a:defRPr>
            </a:lvl1pPr>
            <a:lvl2pPr indent="-330200" lvl="1" marL="914400" rtl="0">
              <a:spcBef>
                <a:spcPts val="1000"/>
              </a:spcBef>
              <a:spcAft>
                <a:spcPts val="0"/>
              </a:spcAft>
              <a:buClr>
                <a:schemeClr val="accent1"/>
              </a:buClr>
              <a:buSzPts val="1600"/>
              <a:buFont typeface="Archivo"/>
              <a:buChar char="●"/>
              <a:defRPr sz="1600">
                <a:solidFill>
                  <a:schemeClr val="dk1"/>
                </a:solidFill>
                <a:latin typeface="Archivo"/>
                <a:ea typeface="Archivo"/>
                <a:cs typeface="Archivo"/>
                <a:sym typeface="Archivo"/>
              </a:defRPr>
            </a:lvl2pPr>
            <a:lvl3pPr indent="-317500" lvl="2" marL="1371600" rtl="0">
              <a:spcBef>
                <a:spcPts val="1000"/>
              </a:spcBef>
              <a:spcAft>
                <a:spcPts val="0"/>
              </a:spcAft>
              <a:buClr>
                <a:schemeClr val="accent1"/>
              </a:buClr>
              <a:buSzPts val="1400"/>
              <a:buFont typeface="Archivo"/>
              <a:buChar char="●"/>
              <a:defRPr>
                <a:solidFill>
                  <a:schemeClr val="dk1"/>
                </a:solidFill>
                <a:latin typeface="Archivo"/>
                <a:ea typeface="Archivo"/>
                <a:cs typeface="Archivo"/>
                <a:sym typeface="Archivo"/>
              </a:defRPr>
            </a:lvl3pPr>
            <a:lvl4pPr indent="-304800" lvl="3" marL="1828800" rtl="0">
              <a:spcBef>
                <a:spcPts val="1000"/>
              </a:spcBef>
              <a:spcAft>
                <a:spcPts val="0"/>
              </a:spcAft>
              <a:buClr>
                <a:schemeClr val="accent1"/>
              </a:buClr>
              <a:buSzPts val="1200"/>
              <a:buFont typeface="Archivo"/>
              <a:buChar char="●"/>
              <a:defRPr sz="1200">
                <a:solidFill>
                  <a:schemeClr val="dk1"/>
                </a:solidFill>
                <a:latin typeface="Archivo"/>
                <a:ea typeface="Archivo"/>
                <a:cs typeface="Archivo"/>
                <a:sym typeface="Archivo"/>
              </a:defRPr>
            </a:lvl4pPr>
            <a:lvl5pPr indent="-304800" lvl="4" marL="2286000" rtl="0">
              <a:spcBef>
                <a:spcPts val="1000"/>
              </a:spcBef>
              <a:spcAft>
                <a:spcPts val="0"/>
              </a:spcAft>
              <a:buClr>
                <a:schemeClr val="accent1"/>
              </a:buClr>
              <a:buSzPts val="1200"/>
              <a:buFont typeface="Archivo"/>
              <a:buChar char="●"/>
              <a:defRPr sz="1200">
                <a:solidFill>
                  <a:schemeClr val="dk1"/>
                </a:solidFill>
                <a:latin typeface="Archivo"/>
                <a:ea typeface="Archivo"/>
                <a:cs typeface="Archivo"/>
                <a:sym typeface="Archivo"/>
              </a:defRPr>
            </a:lvl5pPr>
            <a:lvl6pPr indent="-304800" lvl="5" marL="2743200" rtl="0">
              <a:spcBef>
                <a:spcPts val="1000"/>
              </a:spcBef>
              <a:spcAft>
                <a:spcPts val="0"/>
              </a:spcAft>
              <a:buClr>
                <a:schemeClr val="accent1"/>
              </a:buClr>
              <a:buSzPts val="1200"/>
              <a:buFont typeface="Archivo"/>
              <a:buChar char="●"/>
              <a:defRPr sz="1200">
                <a:solidFill>
                  <a:schemeClr val="dk1"/>
                </a:solidFill>
                <a:latin typeface="Archivo"/>
                <a:ea typeface="Archivo"/>
                <a:cs typeface="Archivo"/>
                <a:sym typeface="Archivo"/>
              </a:defRPr>
            </a:lvl6pPr>
            <a:lvl7pPr indent="-304800" lvl="6" marL="3200400" rtl="0">
              <a:spcBef>
                <a:spcPts val="1000"/>
              </a:spcBef>
              <a:spcAft>
                <a:spcPts val="0"/>
              </a:spcAft>
              <a:buClr>
                <a:schemeClr val="accent1"/>
              </a:buClr>
              <a:buSzPts val="1200"/>
              <a:buFont typeface="Archivo"/>
              <a:buChar char="●"/>
              <a:defRPr sz="1200">
                <a:solidFill>
                  <a:schemeClr val="dk1"/>
                </a:solidFill>
                <a:latin typeface="Archivo"/>
                <a:ea typeface="Archivo"/>
                <a:cs typeface="Archivo"/>
                <a:sym typeface="Archivo"/>
              </a:defRPr>
            </a:lvl7pPr>
            <a:lvl8pPr indent="-304800" lvl="7" marL="3657600" rtl="0">
              <a:spcBef>
                <a:spcPts val="1000"/>
              </a:spcBef>
              <a:spcAft>
                <a:spcPts val="0"/>
              </a:spcAft>
              <a:buClr>
                <a:schemeClr val="accent1"/>
              </a:buClr>
              <a:buSzPts val="1200"/>
              <a:buFont typeface="Archivo"/>
              <a:buChar char="●"/>
              <a:defRPr sz="1200">
                <a:solidFill>
                  <a:schemeClr val="dk1"/>
                </a:solidFill>
                <a:latin typeface="Archivo"/>
                <a:ea typeface="Archivo"/>
                <a:cs typeface="Archivo"/>
                <a:sym typeface="Archivo"/>
              </a:defRPr>
            </a:lvl8pPr>
            <a:lvl9pPr indent="-304800" lvl="8" marL="4114800" rtl="0">
              <a:spcBef>
                <a:spcPts val="1000"/>
              </a:spcBef>
              <a:spcAft>
                <a:spcPts val="1000"/>
              </a:spcAft>
              <a:buClr>
                <a:schemeClr val="accent1"/>
              </a:buClr>
              <a:buSzPts val="1200"/>
              <a:buFont typeface="Archivo"/>
              <a:buChar char="●"/>
              <a:defRPr sz="1200">
                <a:solidFill>
                  <a:schemeClr val="dk1"/>
                </a:solidFill>
                <a:latin typeface="Archivo"/>
                <a:ea typeface="Archivo"/>
                <a:cs typeface="Archivo"/>
                <a:sym typeface="Archivo"/>
              </a:defRPr>
            </a:lvl9pPr>
          </a:lstStyle>
          <a:p/>
        </p:txBody>
      </p:sp>
      <p:sp>
        <p:nvSpPr>
          <p:cNvPr id="68" name="Google Shape;68;p6"/>
          <p:cNvSpPr/>
          <p:nvPr/>
        </p:nvSpPr>
        <p:spPr>
          <a:xfrm>
            <a:off x="485225" y="-9700"/>
            <a:ext cx="834600" cy="96900"/>
          </a:xfrm>
          <a:prstGeom prst="rect">
            <a:avLst/>
          </a:prstGeom>
          <a:solidFill>
            <a:srgbClr val="00CC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 subtitle">
  <p:cSld name="CUSTOM_1_2">
    <p:spTree>
      <p:nvGrpSpPr>
        <p:cNvPr id="69" name="Shape 69"/>
        <p:cNvGrpSpPr/>
        <p:nvPr/>
      </p:nvGrpSpPr>
      <p:grpSpPr>
        <a:xfrm>
          <a:off x="0" y="0"/>
          <a:ext cx="0" cy="0"/>
          <a:chOff x="0" y="0"/>
          <a:chExt cx="0" cy="0"/>
        </a:xfrm>
      </p:grpSpPr>
      <p:sp>
        <p:nvSpPr>
          <p:cNvPr id="70" name="Google Shape;70;p7"/>
          <p:cNvSpPr txBox="1"/>
          <p:nvPr>
            <p:ph idx="12" type="sldNum"/>
          </p:nvPr>
        </p:nvSpPr>
        <p:spPr>
          <a:xfrm>
            <a:off x="8138100" y="4686302"/>
            <a:ext cx="548700" cy="457200"/>
          </a:xfrm>
          <a:prstGeom prst="rect">
            <a:avLst/>
          </a:prstGeom>
        </p:spPr>
        <p:txBody>
          <a:bodyPr anchorCtr="0" anchor="ctr" bIns="0" lIns="0" spcFirstLastPara="1" rIns="0" wrap="square" tIns="0">
            <a:normAutofit/>
          </a:bodyPr>
          <a:lstStyle>
            <a:lvl1pPr lvl="0" rtl="0" algn="r">
              <a:buNone/>
              <a:defRPr sz="800">
                <a:solidFill>
                  <a:schemeClr val="dk2"/>
                </a:solidFill>
                <a:latin typeface="Archivo"/>
                <a:ea typeface="Archivo"/>
                <a:cs typeface="Archivo"/>
                <a:sym typeface="Archivo"/>
              </a:defRPr>
            </a:lvl1pPr>
            <a:lvl2pPr lvl="1" rtl="0" algn="r">
              <a:buNone/>
              <a:defRPr sz="800">
                <a:solidFill>
                  <a:schemeClr val="dk2"/>
                </a:solidFill>
                <a:latin typeface="Archivo"/>
                <a:ea typeface="Archivo"/>
                <a:cs typeface="Archivo"/>
                <a:sym typeface="Archivo"/>
              </a:defRPr>
            </a:lvl2pPr>
            <a:lvl3pPr lvl="2" rtl="0" algn="r">
              <a:buNone/>
              <a:defRPr sz="800">
                <a:solidFill>
                  <a:schemeClr val="dk2"/>
                </a:solidFill>
                <a:latin typeface="Archivo"/>
                <a:ea typeface="Archivo"/>
                <a:cs typeface="Archivo"/>
                <a:sym typeface="Archivo"/>
              </a:defRPr>
            </a:lvl3pPr>
            <a:lvl4pPr lvl="3" rtl="0" algn="r">
              <a:buNone/>
              <a:defRPr sz="800">
                <a:solidFill>
                  <a:schemeClr val="dk2"/>
                </a:solidFill>
                <a:latin typeface="Archivo"/>
                <a:ea typeface="Archivo"/>
                <a:cs typeface="Archivo"/>
                <a:sym typeface="Archivo"/>
              </a:defRPr>
            </a:lvl4pPr>
            <a:lvl5pPr lvl="4" rtl="0" algn="r">
              <a:buNone/>
              <a:defRPr sz="800">
                <a:solidFill>
                  <a:schemeClr val="dk2"/>
                </a:solidFill>
                <a:latin typeface="Archivo"/>
                <a:ea typeface="Archivo"/>
                <a:cs typeface="Archivo"/>
                <a:sym typeface="Archivo"/>
              </a:defRPr>
            </a:lvl5pPr>
            <a:lvl6pPr lvl="5" rtl="0" algn="r">
              <a:buNone/>
              <a:defRPr sz="800">
                <a:solidFill>
                  <a:schemeClr val="dk2"/>
                </a:solidFill>
                <a:latin typeface="Archivo"/>
                <a:ea typeface="Archivo"/>
                <a:cs typeface="Archivo"/>
                <a:sym typeface="Archivo"/>
              </a:defRPr>
            </a:lvl6pPr>
            <a:lvl7pPr lvl="6" rtl="0" algn="r">
              <a:buNone/>
              <a:defRPr sz="800">
                <a:solidFill>
                  <a:schemeClr val="dk2"/>
                </a:solidFill>
                <a:latin typeface="Archivo"/>
                <a:ea typeface="Archivo"/>
                <a:cs typeface="Archivo"/>
                <a:sym typeface="Archivo"/>
              </a:defRPr>
            </a:lvl7pPr>
            <a:lvl8pPr lvl="7" rtl="0" algn="r">
              <a:buNone/>
              <a:defRPr sz="800">
                <a:solidFill>
                  <a:schemeClr val="dk2"/>
                </a:solidFill>
                <a:latin typeface="Archivo"/>
                <a:ea typeface="Archivo"/>
                <a:cs typeface="Archivo"/>
                <a:sym typeface="Archivo"/>
              </a:defRPr>
            </a:lvl8pPr>
            <a:lvl9pPr lvl="8" rtl="0" algn="r">
              <a:buNone/>
              <a:defRPr sz="800">
                <a:solidFill>
                  <a:schemeClr val="dk2"/>
                </a:solidFill>
                <a:latin typeface="Archivo"/>
                <a:ea typeface="Archivo"/>
                <a:cs typeface="Archivo"/>
                <a:sym typeface="Archivo"/>
              </a:defRPr>
            </a:lvl9pPr>
          </a:lstStyle>
          <a:p>
            <a:pPr indent="0" lvl="0" marL="0" rtl="0" algn="r">
              <a:spcBef>
                <a:spcPts val="0"/>
              </a:spcBef>
              <a:spcAft>
                <a:spcPts val="0"/>
              </a:spcAft>
              <a:buNone/>
            </a:pPr>
            <a:fld id="{00000000-1234-1234-1234-123412341234}" type="slidenum">
              <a:rPr lang="en"/>
              <a:t>‹#›</a:t>
            </a:fld>
            <a:endParaRPr/>
          </a:p>
        </p:txBody>
      </p:sp>
      <p:sp>
        <p:nvSpPr>
          <p:cNvPr id="71" name="Google Shape;71;p7"/>
          <p:cNvSpPr txBox="1"/>
          <p:nvPr>
            <p:ph idx="2" type="sldNum"/>
          </p:nvPr>
        </p:nvSpPr>
        <p:spPr>
          <a:xfrm>
            <a:off x="457200" y="4686300"/>
            <a:ext cx="5113200" cy="457200"/>
          </a:xfrm>
          <a:prstGeom prst="rect">
            <a:avLst/>
          </a:prstGeom>
        </p:spPr>
        <p:txBody>
          <a:bodyPr anchorCtr="0" anchor="ctr" bIns="0" lIns="0" spcFirstLastPara="1" rIns="0" wrap="square" tIns="0">
            <a:normAutofit/>
          </a:bodyPr>
          <a:lstStyle>
            <a:lvl1pPr lvl="0" rtl="0" algn="l">
              <a:buNone/>
              <a:defRPr sz="700">
                <a:solidFill>
                  <a:schemeClr val="accent6"/>
                </a:solidFill>
                <a:highlight>
                  <a:srgbClr val="FFFFFF"/>
                </a:highlight>
                <a:latin typeface="Archivo"/>
                <a:ea typeface="Archivo"/>
                <a:cs typeface="Archivo"/>
                <a:sym typeface="Archivo"/>
              </a:defRPr>
            </a:lvl1pPr>
            <a:lvl2pPr lvl="1" rtl="0" algn="l">
              <a:buNone/>
              <a:defRPr sz="700">
                <a:solidFill>
                  <a:schemeClr val="accent6"/>
                </a:solidFill>
                <a:highlight>
                  <a:srgbClr val="FFFFFF"/>
                </a:highlight>
                <a:latin typeface="Archivo"/>
                <a:ea typeface="Archivo"/>
                <a:cs typeface="Archivo"/>
                <a:sym typeface="Archivo"/>
              </a:defRPr>
            </a:lvl2pPr>
            <a:lvl3pPr lvl="2" rtl="0" algn="l">
              <a:buNone/>
              <a:defRPr sz="700">
                <a:solidFill>
                  <a:schemeClr val="accent6"/>
                </a:solidFill>
                <a:highlight>
                  <a:srgbClr val="FFFFFF"/>
                </a:highlight>
                <a:latin typeface="Archivo"/>
                <a:ea typeface="Archivo"/>
                <a:cs typeface="Archivo"/>
                <a:sym typeface="Archivo"/>
              </a:defRPr>
            </a:lvl3pPr>
            <a:lvl4pPr lvl="3" rtl="0" algn="l">
              <a:buNone/>
              <a:defRPr sz="700">
                <a:solidFill>
                  <a:schemeClr val="accent6"/>
                </a:solidFill>
                <a:highlight>
                  <a:srgbClr val="FFFFFF"/>
                </a:highlight>
                <a:latin typeface="Archivo"/>
                <a:ea typeface="Archivo"/>
                <a:cs typeface="Archivo"/>
                <a:sym typeface="Archivo"/>
              </a:defRPr>
            </a:lvl4pPr>
            <a:lvl5pPr lvl="4" rtl="0" algn="l">
              <a:buNone/>
              <a:defRPr sz="700">
                <a:solidFill>
                  <a:schemeClr val="accent6"/>
                </a:solidFill>
                <a:highlight>
                  <a:srgbClr val="FFFFFF"/>
                </a:highlight>
                <a:latin typeface="Archivo"/>
                <a:ea typeface="Archivo"/>
                <a:cs typeface="Archivo"/>
                <a:sym typeface="Archivo"/>
              </a:defRPr>
            </a:lvl5pPr>
            <a:lvl6pPr lvl="5" rtl="0" algn="l">
              <a:buNone/>
              <a:defRPr sz="700">
                <a:solidFill>
                  <a:schemeClr val="accent6"/>
                </a:solidFill>
                <a:highlight>
                  <a:srgbClr val="FFFFFF"/>
                </a:highlight>
                <a:latin typeface="Archivo"/>
                <a:ea typeface="Archivo"/>
                <a:cs typeface="Archivo"/>
                <a:sym typeface="Archivo"/>
              </a:defRPr>
            </a:lvl6pPr>
            <a:lvl7pPr lvl="6" rtl="0" algn="l">
              <a:buNone/>
              <a:defRPr sz="700">
                <a:solidFill>
                  <a:schemeClr val="accent6"/>
                </a:solidFill>
                <a:highlight>
                  <a:srgbClr val="FFFFFF"/>
                </a:highlight>
                <a:latin typeface="Archivo"/>
                <a:ea typeface="Archivo"/>
                <a:cs typeface="Archivo"/>
                <a:sym typeface="Archivo"/>
              </a:defRPr>
            </a:lvl7pPr>
            <a:lvl8pPr lvl="7" rtl="0" algn="l">
              <a:buNone/>
              <a:defRPr sz="700">
                <a:solidFill>
                  <a:schemeClr val="accent6"/>
                </a:solidFill>
                <a:highlight>
                  <a:srgbClr val="FFFFFF"/>
                </a:highlight>
                <a:latin typeface="Archivo"/>
                <a:ea typeface="Archivo"/>
                <a:cs typeface="Archivo"/>
                <a:sym typeface="Archivo"/>
              </a:defRPr>
            </a:lvl8pPr>
            <a:lvl9pPr lvl="8" rtl="0" algn="l">
              <a:buNone/>
              <a:defRPr sz="700">
                <a:solidFill>
                  <a:schemeClr val="accent6"/>
                </a:solidFill>
                <a:highlight>
                  <a:srgbClr val="FFFFFF"/>
                </a:highlight>
                <a:latin typeface="Archivo"/>
                <a:ea typeface="Archivo"/>
                <a:cs typeface="Archivo"/>
                <a:sym typeface="Archivo"/>
              </a:defRPr>
            </a:lvl9pPr>
          </a:lstStyle>
          <a:p>
            <a:pPr indent="0" lvl="0" marL="0" rtl="0" algn="l">
              <a:spcBef>
                <a:spcPts val="0"/>
              </a:spcBef>
              <a:spcAft>
                <a:spcPts val="0"/>
              </a:spcAft>
              <a:buNone/>
            </a:pPr>
            <a:r>
              <a:rPr lang="en"/>
              <a:t>© Deepwatch 2022. Confidential and proprietary. </a:t>
            </a:r>
            <a:r>
              <a:rPr lang="en">
                <a:highlight>
                  <a:schemeClr val="lt1"/>
                </a:highlight>
              </a:rPr>
              <a:t>| </a:t>
            </a:r>
            <a:r>
              <a:rPr lang="en"/>
              <a:t>www.deepwatch.com</a:t>
            </a:r>
            <a:endParaRPr/>
          </a:p>
        </p:txBody>
      </p:sp>
      <p:sp>
        <p:nvSpPr>
          <p:cNvPr id="72" name="Google Shape;72;p7"/>
          <p:cNvSpPr txBox="1"/>
          <p:nvPr>
            <p:ph type="title"/>
          </p:nvPr>
        </p:nvSpPr>
        <p:spPr>
          <a:xfrm>
            <a:off x="457200" y="621800"/>
            <a:ext cx="6920700" cy="338100"/>
          </a:xfrm>
          <a:prstGeom prst="rect">
            <a:avLst/>
          </a:prstGeom>
        </p:spPr>
        <p:txBody>
          <a:bodyPr anchorCtr="0" anchor="t" bIns="0" lIns="0" spcFirstLastPara="1" rIns="0" wrap="square" tIns="0">
            <a:noAutofit/>
          </a:bodyPr>
          <a:lstStyle>
            <a:lvl1pPr lvl="0" rtl="0">
              <a:spcBef>
                <a:spcPts val="0"/>
              </a:spcBef>
              <a:spcAft>
                <a:spcPts val="0"/>
              </a:spcAft>
              <a:buSzPts val="2400"/>
              <a:buNone/>
              <a:defRPr sz="2400"/>
            </a:lvl1pPr>
            <a:lvl2pPr lvl="1" rtl="0">
              <a:spcBef>
                <a:spcPts val="0"/>
              </a:spcBef>
              <a:spcAft>
                <a:spcPts val="0"/>
              </a:spcAft>
              <a:buSzPts val="1400"/>
              <a:buNone/>
              <a:defRPr>
                <a:latin typeface="Archivo"/>
                <a:ea typeface="Archivo"/>
                <a:cs typeface="Archivo"/>
                <a:sym typeface="Archivo"/>
              </a:defRPr>
            </a:lvl2pPr>
            <a:lvl3pPr lvl="2" rtl="0">
              <a:spcBef>
                <a:spcPts val="0"/>
              </a:spcBef>
              <a:spcAft>
                <a:spcPts val="0"/>
              </a:spcAft>
              <a:buSzPts val="1400"/>
              <a:buNone/>
              <a:defRPr>
                <a:latin typeface="Archivo"/>
                <a:ea typeface="Archivo"/>
                <a:cs typeface="Archivo"/>
                <a:sym typeface="Archivo"/>
              </a:defRPr>
            </a:lvl3pPr>
            <a:lvl4pPr lvl="3" rtl="0">
              <a:spcBef>
                <a:spcPts val="0"/>
              </a:spcBef>
              <a:spcAft>
                <a:spcPts val="0"/>
              </a:spcAft>
              <a:buSzPts val="1400"/>
              <a:buNone/>
              <a:defRPr>
                <a:latin typeface="Archivo"/>
                <a:ea typeface="Archivo"/>
                <a:cs typeface="Archivo"/>
                <a:sym typeface="Archivo"/>
              </a:defRPr>
            </a:lvl4pPr>
            <a:lvl5pPr lvl="4" rtl="0">
              <a:spcBef>
                <a:spcPts val="0"/>
              </a:spcBef>
              <a:spcAft>
                <a:spcPts val="0"/>
              </a:spcAft>
              <a:buSzPts val="1400"/>
              <a:buNone/>
              <a:defRPr>
                <a:latin typeface="Archivo"/>
                <a:ea typeface="Archivo"/>
                <a:cs typeface="Archivo"/>
                <a:sym typeface="Archivo"/>
              </a:defRPr>
            </a:lvl5pPr>
            <a:lvl6pPr lvl="5" rtl="0">
              <a:spcBef>
                <a:spcPts val="0"/>
              </a:spcBef>
              <a:spcAft>
                <a:spcPts val="0"/>
              </a:spcAft>
              <a:buSzPts val="1400"/>
              <a:buNone/>
              <a:defRPr>
                <a:latin typeface="Archivo"/>
                <a:ea typeface="Archivo"/>
                <a:cs typeface="Archivo"/>
                <a:sym typeface="Archivo"/>
              </a:defRPr>
            </a:lvl6pPr>
            <a:lvl7pPr lvl="6" rtl="0">
              <a:spcBef>
                <a:spcPts val="0"/>
              </a:spcBef>
              <a:spcAft>
                <a:spcPts val="0"/>
              </a:spcAft>
              <a:buSzPts val="1400"/>
              <a:buNone/>
              <a:defRPr>
                <a:latin typeface="Archivo"/>
                <a:ea typeface="Archivo"/>
                <a:cs typeface="Archivo"/>
                <a:sym typeface="Archivo"/>
              </a:defRPr>
            </a:lvl7pPr>
            <a:lvl8pPr lvl="7" rtl="0">
              <a:spcBef>
                <a:spcPts val="0"/>
              </a:spcBef>
              <a:spcAft>
                <a:spcPts val="0"/>
              </a:spcAft>
              <a:buSzPts val="1400"/>
              <a:buNone/>
              <a:defRPr>
                <a:latin typeface="Archivo"/>
                <a:ea typeface="Archivo"/>
                <a:cs typeface="Archivo"/>
                <a:sym typeface="Archivo"/>
              </a:defRPr>
            </a:lvl8pPr>
            <a:lvl9pPr lvl="8" rtl="0">
              <a:spcBef>
                <a:spcPts val="0"/>
              </a:spcBef>
              <a:spcAft>
                <a:spcPts val="0"/>
              </a:spcAft>
              <a:buSzPts val="1400"/>
              <a:buNone/>
              <a:defRPr>
                <a:latin typeface="Archivo"/>
                <a:ea typeface="Archivo"/>
                <a:cs typeface="Archivo"/>
                <a:sym typeface="Archivo"/>
              </a:defRPr>
            </a:lvl9pPr>
          </a:lstStyle>
          <a:p/>
        </p:txBody>
      </p:sp>
      <p:sp>
        <p:nvSpPr>
          <p:cNvPr id="73" name="Google Shape;73;p7"/>
          <p:cNvSpPr txBox="1"/>
          <p:nvPr>
            <p:ph idx="1" type="body"/>
          </p:nvPr>
        </p:nvSpPr>
        <p:spPr>
          <a:xfrm>
            <a:off x="457200" y="1143000"/>
            <a:ext cx="8229600" cy="3543600"/>
          </a:xfrm>
          <a:prstGeom prst="rect">
            <a:avLst/>
          </a:prstGeom>
        </p:spPr>
        <p:txBody>
          <a:bodyPr anchorCtr="0" anchor="t" bIns="0" lIns="0" spcFirstLastPara="1" rIns="0" wrap="square" tIns="0">
            <a:normAutofit/>
          </a:bodyPr>
          <a:lstStyle>
            <a:lvl1pPr indent="-342900" lvl="0" marL="457200" rtl="0">
              <a:spcBef>
                <a:spcPts val="0"/>
              </a:spcBef>
              <a:spcAft>
                <a:spcPts val="0"/>
              </a:spcAft>
              <a:buClr>
                <a:schemeClr val="accent1"/>
              </a:buClr>
              <a:buSzPts val="1800"/>
              <a:buFont typeface="Archivo"/>
              <a:buChar char="●"/>
              <a:defRPr sz="1800">
                <a:solidFill>
                  <a:schemeClr val="dk1"/>
                </a:solidFill>
                <a:latin typeface="Archivo"/>
                <a:ea typeface="Archivo"/>
                <a:cs typeface="Archivo"/>
                <a:sym typeface="Archivo"/>
              </a:defRPr>
            </a:lvl1pPr>
            <a:lvl2pPr indent="-330200" lvl="1" marL="914400" rtl="0">
              <a:spcBef>
                <a:spcPts val="1000"/>
              </a:spcBef>
              <a:spcAft>
                <a:spcPts val="0"/>
              </a:spcAft>
              <a:buClr>
                <a:schemeClr val="accent1"/>
              </a:buClr>
              <a:buSzPts val="1600"/>
              <a:buFont typeface="Archivo"/>
              <a:buChar char="●"/>
              <a:defRPr sz="1600">
                <a:solidFill>
                  <a:schemeClr val="dk1"/>
                </a:solidFill>
                <a:latin typeface="Archivo"/>
                <a:ea typeface="Archivo"/>
                <a:cs typeface="Archivo"/>
                <a:sym typeface="Archivo"/>
              </a:defRPr>
            </a:lvl2pPr>
            <a:lvl3pPr indent="-317500" lvl="2" marL="1371600" rtl="0">
              <a:spcBef>
                <a:spcPts val="1000"/>
              </a:spcBef>
              <a:spcAft>
                <a:spcPts val="0"/>
              </a:spcAft>
              <a:buClr>
                <a:schemeClr val="accent1"/>
              </a:buClr>
              <a:buSzPts val="1400"/>
              <a:buFont typeface="Archivo"/>
              <a:buChar char="●"/>
              <a:defRPr>
                <a:solidFill>
                  <a:schemeClr val="dk1"/>
                </a:solidFill>
                <a:latin typeface="Archivo"/>
                <a:ea typeface="Archivo"/>
                <a:cs typeface="Archivo"/>
                <a:sym typeface="Archivo"/>
              </a:defRPr>
            </a:lvl3pPr>
            <a:lvl4pPr indent="-304800" lvl="3" marL="1828800" rtl="0">
              <a:spcBef>
                <a:spcPts val="1000"/>
              </a:spcBef>
              <a:spcAft>
                <a:spcPts val="0"/>
              </a:spcAft>
              <a:buClr>
                <a:schemeClr val="accent1"/>
              </a:buClr>
              <a:buSzPts val="1200"/>
              <a:buFont typeface="Archivo"/>
              <a:buChar char="●"/>
              <a:defRPr sz="1200">
                <a:solidFill>
                  <a:schemeClr val="dk1"/>
                </a:solidFill>
                <a:latin typeface="Archivo"/>
                <a:ea typeface="Archivo"/>
                <a:cs typeface="Archivo"/>
                <a:sym typeface="Archivo"/>
              </a:defRPr>
            </a:lvl4pPr>
            <a:lvl5pPr indent="-304800" lvl="4" marL="2286000" rtl="0">
              <a:spcBef>
                <a:spcPts val="1000"/>
              </a:spcBef>
              <a:spcAft>
                <a:spcPts val="0"/>
              </a:spcAft>
              <a:buClr>
                <a:schemeClr val="accent1"/>
              </a:buClr>
              <a:buSzPts val="1200"/>
              <a:buFont typeface="Archivo"/>
              <a:buChar char="●"/>
              <a:defRPr sz="1200">
                <a:solidFill>
                  <a:schemeClr val="dk1"/>
                </a:solidFill>
                <a:latin typeface="Archivo"/>
                <a:ea typeface="Archivo"/>
                <a:cs typeface="Archivo"/>
                <a:sym typeface="Archivo"/>
              </a:defRPr>
            </a:lvl5pPr>
            <a:lvl6pPr indent="-304800" lvl="5" marL="2743200" rtl="0">
              <a:spcBef>
                <a:spcPts val="1000"/>
              </a:spcBef>
              <a:spcAft>
                <a:spcPts val="0"/>
              </a:spcAft>
              <a:buClr>
                <a:schemeClr val="accent1"/>
              </a:buClr>
              <a:buSzPts val="1200"/>
              <a:buFont typeface="Archivo"/>
              <a:buChar char="●"/>
              <a:defRPr sz="1200">
                <a:solidFill>
                  <a:schemeClr val="dk1"/>
                </a:solidFill>
                <a:latin typeface="Archivo"/>
                <a:ea typeface="Archivo"/>
                <a:cs typeface="Archivo"/>
                <a:sym typeface="Archivo"/>
              </a:defRPr>
            </a:lvl6pPr>
            <a:lvl7pPr indent="-304800" lvl="6" marL="3200400" rtl="0">
              <a:spcBef>
                <a:spcPts val="1000"/>
              </a:spcBef>
              <a:spcAft>
                <a:spcPts val="0"/>
              </a:spcAft>
              <a:buClr>
                <a:schemeClr val="accent1"/>
              </a:buClr>
              <a:buSzPts val="1200"/>
              <a:buFont typeface="Archivo"/>
              <a:buChar char="●"/>
              <a:defRPr sz="1200">
                <a:solidFill>
                  <a:schemeClr val="dk1"/>
                </a:solidFill>
                <a:latin typeface="Archivo"/>
                <a:ea typeface="Archivo"/>
                <a:cs typeface="Archivo"/>
                <a:sym typeface="Archivo"/>
              </a:defRPr>
            </a:lvl7pPr>
            <a:lvl8pPr indent="-304800" lvl="7" marL="3657600" rtl="0">
              <a:spcBef>
                <a:spcPts val="1000"/>
              </a:spcBef>
              <a:spcAft>
                <a:spcPts val="0"/>
              </a:spcAft>
              <a:buClr>
                <a:schemeClr val="accent1"/>
              </a:buClr>
              <a:buSzPts val="1200"/>
              <a:buFont typeface="Archivo"/>
              <a:buChar char="●"/>
              <a:defRPr sz="1200">
                <a:solidFill>
                  <a:schemeClr val="dk1"/>
                </a:solidFill>
                <a:latin typeface="Archivo"/>
                <a:ea typeface="Archivo"/>
                <a:cs typeface="Archivo"/>
                <a:sym typeface="Archivo"/>
              </a:defRPr>
            </a:lvl8pPr>
            <a:lvl9pPr indent="-304800" lvl="8" marL="4114800" rtl="0">
              <a:spcBef>
                <a:spcPts val="1000"/>
              </a:spcBef>
              <a:spcAft>
                <a:spcPts val="1000"/>
              </a:spcAft>
              <a:buClr>
                <a:schemeClr val="accent1"/>
              </a:buClr>
              <a:buSzPts val="1200"/>
              <a:buFont typeface="Archivo"/>
              <a:buChar char="●"/>
              <a:defRPr sz="1200">
                <a:solidFill>
                  <a:schemeClr val="dk1"/>
                </a:solidFill>
                <a:latin typeface="Archivo"/>
                <a:ea typeface="Archivo"/>
                <a:cs typeface="Archivo"/>
                <a:sym typeface="Archivo"/>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right">
  <p:cSld name="CUSTOM_1_2_1">
    <p:spTree>
      <p:nvGrpSpPr>
        <p:cNvPr id="74" name="Shape 74"/>
        <p:cNvGrpSpPr/>
        <p:nvPr/>
      </p:nvGrpSpPr>
      <p:grpSpPr>
        <a:xfrm>
          <a:off x="0" y="0"/>
          <a:ext cx="0" cy="0"/>
          <a:chOff x="0" y="0"/>
          <a:chExt cx="0" cy="0"/>
        </a:xfrm>
      </p:grpSpPr>
      <p:sp>
        <p:nvSpPr>
          <p:cNvPr id="75" name="Google Shape;75;p8"/>
          <p:cNvSpPr txBox="1"/>
          <p:nvPr>
            <p:ph idx="12" type="sldNum"/>
          </p:nvPr>
        </p:nvSpPr>
        <p:spPr>
          <a:xfrm>
            <a:off x="8138100" y="4686302"/>
            <a:ext cx="548700" cy="457200"/>
          </a:xfrm>
          <a:prstGeom prst="rect">
            <a:avLst/>
          </a:prstGeom>
        </p:spPr>
        <p:txBody>
          <a:bodyPr anchorCtr="0" anchor="ctr" bIns="0" lIns="0" spcFirstLastPara="1" rIns="0" wrap="square" tIns="0">
            <a:normAutofit/>
          </a:bodyPr>
          <a:lstStyle>
            <a:lvl1pPr lvl="0" rtl="0" algn="r">
              <a:buNone/>
              <a:defRPr sz="800">
                <a:solidFill>
                  <a:schemeClr val="dk2"/>
                </a:solidFill>
                <a:latin typeface="Archivo"/>
                <a:ea typeface="Archivo"/>
                <a:cs typeface="Archivo"/>
                <a:sym typeface="Archivo"/>
              </a:defRPr>
            </a:lvl1pPr>
            <a:lvl2pPr lvl="1" rtl="0" algn="r">
              <a:buNone/>
              <a:defRPr sz="800">
                <a:solidFill>
                  <a:schemeClr val="dk2"/>
                </a:solidFill>
                <a:latin typeface="Archivo"/>
                <a:ea typeface="Archivo"/>
                <a:cs typeface="Archivo"/>
                <a:sym typeface="Archivo"/>
              </a:defRPr>
            </a:lvl2pPr>
            <a:lvl3pPr lvl="2" rtl="0" algn="r">
              <a:buNone/>
              <a:defRPr sz="800">
                <a:solidFill>
                  <a:schemeClr val="dk2"/>
                </a:solidFill>
                <a:latin typeface="Archivo"/>
                <a:ea typeface="Archivo"/>
                <a:cs typeface="Archivo"/>
                <a:sym typeface="Archivo"/>
              </a:defRPr>
            </a:lvl3pPr>
            <a:lvl4pPr lvl="3" rtl="0" algn="r">
              <a:buNone/>
              <a:defRPr sz="800">
                <a:solidFill>
                  <a:schemeClr val="dk2"/>
                </a:solidFill>
                <a:latin typeface="Archivo"/>
                <a:ea typeface="Archivo"/>
                <a:cs typeface="Archivo"/>
                <a:sym typeface="Archivo"/>
              </a:defRPr>
            </a:lvl4pPr>
            <a:lvl5pPr lvl="4" rtl="0" algn="r">
              <a:buNone/>
              <a:defRPr sz="800">
                <a:solidFill>
                  <a:schemeClr val="dk2"/>
                </a:solidFill>
                <a:latin typeface="Archivo"/>
                <a:ea typeface="Archivo"/>
                <a:cs typeface="Archivo"/>
                <a:sym typeface="Archivo"/>
              </a:defRPr>
            </a:lvl5pPr>
            <a:lvl6pPr lvl="5" rtl="0" algn="r">
              <a:buNone/>
              <a:defRPr sz="800">
                <a:solidFill>
                  <a:schemeClr val="dk2"/>
                </a:solidFill>
                <a:latin typeface="Archivo"/>
                <a:ea typeface="Archivo"/>
                <a:cs typeface="Archivo"/>
                <a:sym typeface="Archivo"/>
              </a:defRPr>
            </a:lvl6pPr>
            <a:lvl7pPr lvl="6" rtl="0" algn="r">
              <a:buNone/>
              <a:defRPr sz="800">
                <a:solidFill>
                  <a:schemeClr val="dk2"/>
                </a:solidFill>
                <a:latin typeface="Archivo"/>
                <a:ea typeface="Archivo"/>
                <a:cs typeface="Archivo"/>
                <a:sym typeface="Archivo"/>
              </a:defRPr>
            </a:lvl7pPr>
            <a:lvl8pPr lvl="7" rtl="0" algn="r">
              <a:buNone/>
              <a:defRPr sz="800">
                <a:solidFill>
                  <a:schemeClr val="dk2"/>
                </a:solidFill>
                <a:latin typeface="Archivo"/>
                <a:ea typeface="Archivo"/>
                <a:cs typeface="Archivo"/>
                <a:sym typeface="Archivo"/>
              </a:defRPr>
            </a:lvl8pPr>
            <a:lvl9pPr lvl="8" rtl="0" algn="r">
              <a:buNone/>
              <a:defRPr sz="800">
                <a:solidFill>
                  <a:schemeClr val="dk2"/>
                </a:solidFill>
                <a:latin typeface="Archivo"/>
                <a:ea typeface="Archivo"/>
                <a:cs typeface="Archivo"/>
                <a:sym typeface="Archivo"/>
              </a:defRPr>
            </a:lvl9pPr>
          </a:lstStyle>
          <a:p>
            <a:pPr indent="0" lvl="0" marL="0" rtl="0" algn="r">
              <a:spcBef>
                <a:spcPts val="0"/>
              </a:spcBef>
              <a:spcAft>
                <a:spcPts val="0"/>
              </a:spcAft>
              <a:buNone/>
            </a:pPr>
            <a:fld id="{00000000-1234-1234-1234-123412341234}" type="slidenum">
              <a:rPr lang="en"/>
              <a:t>‹#›</a:t>
            </a:fld>
            <a:endParaRPr/>
          </a:p>
        </p:txBody>
      </p:sp>
      <p:sp>
        <p:nvSpPr>
          <p:cNvPr id="76" name="Google Shape;76;p8"/>
          <p:cNvSpPr txBox="1"/>
          <p:nvPr>
            <p:ph idx="2" type="sldNum"/>
          </p:nvPr>
        </p:nvSpPr>
        <p:spPr>
          <a:xfrm>
            <a:off x="3274199" y="4686300"/>
            <a:ext cx="5113200" cy="457200"/>
          </a:xfrm>
          <a:prstGeom prst="rect">
            <a:avLst/>
          </a:prstGeom>
        </p:spPr>
        <p:txBody>
          <a:bodyPr anchorCtr="0" anchor="ctr" bIns="0" lIns="0" spcFirstLastPara="1" rIns="0" wrap="square" tIns="0">
            <a:normAutofit/>
          </a:bodyPr>
          <a:lstStyle>
            <a:lvl1pPr lvl="0" rtl="0">
              <a:buNone/>
              <a:defRPr sz="700">
                <a:solidFill>
                  <a:schemeClr val="accent6"/>
                </a:solidFill>
                <a:highlight>
                  <a:srgbClr val="FFFFFF"/>
                </a:highlight>
              </a:defRPr>
            </a:lvl1pPr>
            <a:lvl2pPr lvl="1" rtl="0">
              <a:buNone/>
              <a:defRPr sz="700">
                <a:solidFill>
                  <a:schemeClr val="accent6"/>
                </a:solidFill>
                <a:highlight>
                  <a:srgbClr val="FFFFFF"/>
                </a:highlight>
              </a:defRPr>
            </a:lvl2pPr>
            <a:lvl3pPr lvl="2" rtl="0">
              <a:buNone/>
              <a:defRPr sz="700">
                <a:solidFill>
                  <a:schemeClr val="accent6"/>
                </a:solidFill>
                <a:highlight>
                  <a:srgbClr val="FFFFFF"/>
                </a:highlight>
              </a:defRPr>
            </a:lvl3pPr>
            <a:lvl4pPr lvl="3" rtl="0">
              <a:buNone/>
              <a:defRPr sz="700">
                <a:solidFill>
                  <a:schemeClr val="accent6"/>
                </a:solidFill>
                <a:highlight>
                  <a:srgbClr val="FFFFFF"/>
                </a:highlight>
              </a:defRPr>
            </a:lvl4pPr>
            <a:lvl5pPr lvl="4" rtl="0">
              <a:buNone/>
              <a:defRPr sz="700">
                <a:solidFill>
                  <a:schemeClr val="accent6"/>
                </a:solidFill>
                <a:highlight>
                  <a:srgbClr val="FFFFFF"/>
                </a:highlight>
              </a:defRPr>
            </a:lvl5pPr>
            <a:lvl6pPr lvl="5" rtl="0">
              <a:buNone/>
              <a:defRPr sz="700">
                <a:solidFill>
                  <a:schemeClr val="accent6"/>
                </a:solidFill>
                <a:highlight>
                  <a:srgbClr val="FFFFFF"/>
                </a:highlight>
              </a:defRPr>
            </a:lvl6pPr>
            <a:lvl7pPr lvl="6" rtl="0">
              <a:buNone/>
              <a:defRPr sz="700">
                <a:solidFill>
                  <a:schemeClr val="accent6"/>
                </a:solidFill>
                <a:highlight>
                  <a:srgbClr val="FFFFFF"/>
                </a:highlight>
              </a:defRPr>
            </a:lvl7pPr>
            <a:lvl8pPr lvl="7" rtl="0">
              <a:buNone/>
              <a:defRPr sz="700">
                <a:solidFill>
                  <a:schemeClr val="accent6"/>
                </a:solidFill>
                <a:highlight>
                  <a:srgbClr val="FFFFFF"/>
                </a:highlight>
              </a:defRPr>
            </a:lvl8pPr>
            <a:lvl9pPr lvl="8" rtl="0">
              <a:buNone/>
              <a:defRPr sz="700">
                <a:solidFill>
                  <a:schemeClr val="accent6"/>
                </a:solidFill>
                <a:highlight>
                  <a:srgbClr val="FFFFFF"/>
                </a:highlight>
              </a:defRPr>
            </a:lvl9pPr>
          </a:lstStyle>
          <a:p>
            <a:pPr indent="0" lvl="0" marL="0" rtl="0" algn="r">
              <a:spcBef>
                <a:spcPts val="0"/>
              </a:spcBef>
              <a:spcAft>
                <a:spcPts val="0"/>
              </a:spcAft>
              <a:buNone/>
            </a:pPr>
            <a:r>
              <a:rPr lang="en"/>
              <a:t>© Deepwatch 2022. Confidential and proprietary. </a:t>
            </a:r>
            <a:r>
              <a:rPr lang="en">
                <a:highlight>
                  <a:schemeClr val="lt1"/>
                </a:highlight>
                <a:latin typeface="Arial"/>
                <a:ea typeface="Arial"/>
                <a:cs typeface="Arial"/>
                <a:sym typeface="Arial"/>
              </a:rPr>
              <a:t>| </a:t>
            </a:r>
            <a:r>
              <a:rPr lang="en">
                <a:latin typeface="Arial"/>
                <a:ea typeface="Arial"/>
                <a:cs typeface="Arial"/>
                <a:sym typeface="Arial"/>
              </a:rPr>
              <a:t>www.deepwatch.com</a:t>
            </a:r>
            <a:endParaRPr sz="800"/>
          </a:p>
        </p:txBody>
      </p:sp>
      <p:sp>
        <p:nvSpPr>
          <p:cNvPr id="77" name="Google Shape;77;p8"/>
          <p:cNvSpPr txBox="1"/>
          <p:nvPr>
            <p:ph type="title"/>
          </p:nvPr>
        </p:nvSpPr>
        <p:spPr>
          <a:xfrm>
            <a:off x="3681575" y="621800"/>
            <a:ext cx="6035400" cy="338100"/>
          </a:xfrm>
          <a:prstGeom prst="rect">
            <a:avLst/>
          </a:prstGeom>
        </p:spPr>
        <p:txBody>
          <a:bodyPr anchorCtr="0" anchor="t" bIns="0" lIns="0" spcFirstLastPara="1" rIns="0" wrap="square" tIns="0">
            <a:noAutofit/>
          </a:bodyPr>
          <a:lstStyle>
            <a:lvl1pPr lvl="0" rtl="0">
              <a:spcBef>
                <a:spcPts val="0"/>
              </a:spcBef>
              <a:spcAft>
                <a:spcPts val="0"/>
              </a:spcAft>
              <a:buSzPts val="2400"/>
              <a:buNone/>
              <a:defRPr sz="2400"/>
            </a:lvl1pPr>
            <a:lvl2pPr lvl="1" rtl="0">
              <a:spcBef>
                <a:spcPts val="0"/>
              </a:spcBef>
              <a:spcAft>
                <a:spcPts val="0"/>
              </a:spcAft>
              <a:buSzPts val="1400"/>
              <a:buNone/>
              <a:defRPr>
                <a:latin typeface="Archivo"/>
                <a:ea typeface="Archivo"/>
                <a:cs typeface="Archivo"/>
                <a:sym typeface="Archivo"/>
              </a:defRPr>
            </a:lvl2pPr>
            <a:lvl3pPr lvl="2" rtl="0">
              <a:spcBef>
                <a:spcPts val="0"/>
              </a:spcBef>
              <a:spcAft>
                <a:spcPts val="0"/>
              </a:spcAft>
              <a:buSzPts val="1400"/>
              <a:buNone/>
              <a:defRPr>
                <a:latin typeface="Archivo"/>
                <a:ea typeface="Archivo"/>
                <a:cs typeface="Archivo"/>
                <a:sym typeface="Archivo"/>
              </a:defRPr>
            </a:lvl3pPr>
            <a:lvl4pPr lvl="3" rtl="0">
              <a:spcBef>
                <a:spcPts val="0"/>
              </a:spcBef>
              <a:spcAft>
                <a:spcPts val="0"/>
              </a:spcAft>
              <a:buSzPts val="1400"/>
              <a:buNone/>
              <a:defRPr>
                <a:latin typeface="Archivo"/>
                <a:ea typeface="Archivo"/>
                <a:cs typeface="Archivo"/>
                <a:sym typeface="Archivo"/>
              </a:defRPr>
            </a:lvl4pPr>
            <a:lvl5pPr lvl="4" rtl="0">
              <a:spcBef>
                <a:spcPts val="0"/>
              </a:spcBef>
              <a:spcAft>
                <a:spcPts val="0"/>
              </a:spcAft>
              <a:buSzPts val="1400"/>
              <a:buNone/>
              <a:defRPr>
                <a:latin typeface="Archivo"/>
                <a:ea typeface="Archivo"/>
                <a:cs typeface="Archivo"/>
                <a:sym typeface="Archivo"/>
              </a:defRPr>
            </a:lvl5pPr>
            <a:lvl6pPr lvl="5" rtl="0">
              <a:spcBef>
                <a:spcPts val="0"/>
              </a:spcBef>
              <a:spcAft>
                <a:spcPts val="0"/>
              </a:spcAft>
              <a:buSzPts val="1400"/>
              <a:buNone/>
              <a:defRPr>
                <a:latin typeface="Archivo"/>
                <a:ea typeface="Archivo"/>
                <a:cs typeface="Archivo"/>
                <a:sym typeface="Archivo"/>
              </a:defRPr>
            </a:lvl6pPr>
            <a:lvl7pPr lvl="6" rtl="0">
              <a:spcBef>
                <a:spcPts val="0"/>
              </a:spcBef>
              <a:spcAft>
                <a:spcPts val="0"/>
              </a:spcAft>
              <a:buSzPts val="1400"/>
              <a:buNone/>
              <a:defRPr>
                <a:latin typeface="Archivo"/>
                <a:ea typeface="Archivo"/>
                <a:cs typeface="Archivo"/>
                <a:sym typeface="Archivo"/>
              </a:defRPr>
            </a:lvl7pPr>
            <a:lvl8pPr lvl="7" rtl="0">
              <a:spcBef>
                <a:spcPts val="0"/>
              </a:spcBef>
              <a:spcAft>
                <a:spcPts val="0"/>
              </a:spcAft>
              <a:buSzPts val="1400"/>
              <a:buNone/>
              <a:defRPr>
                <a:latin typeface="Archivo"/>
                <a:ea typeface="Archivo"/>
                <a:cs typeface="Archivo"/>
                <a:sym typeface="Archivo"/>
              </a:defRPr>
            </a:lvl8pPr>
            <a:lvl9pPr lvl="8" rtl="0">
              <a:spcBef>
                <a:spcPts val="0"/>
              </a:spcBef>
              <a:spcAft>
                <a:spcPts val="0"/>
              </a:spcAft>
              <a:buSzPts val="1400"/>
              <a:buNone/>
              <a:defRPr>
                <a:latin typeface="Archivo"/>
                <a:ea typeface="Archivo"/>
                <a:cs typeface="Archivo"/>
                <a:sym typeface="Archivo"/>
              </a:defRPr>
            </a:lvl9pPr>
          </a:lstStyle>
          <a:p/>
        </p:txBody>
      </p:sp>
      <p:sp>
        <p:nvSpPr>
          <p:cNvPr id="78" name="Google Shape;78;p8"/>
          <p:cNvSpPr txBox="1"/>
          <p:nvPr>
            <p:ph idx="1" type="subTitle"/>
          </p:nvPr>
        </p:nvSpPr>
        <p:spPr>
          <a:xfrm>
            <a:off x="3681575" y="365750"/>
            <a:ext cx="6057600" cy="157200"/>
          </a:xfrm>
          <a:prstGeom prst="rect">
            <a:avLst/>
          </a:prstGeom>
        </p:spPr>
        <p:txBody>
          <a:bodyPr anchorCtr="0" anchor="t" bIns="0" lIns="0" spcFirstLastPara="1" rIns="0" wrap="square" tIns="0">
            <a:noAutofit/>
          </a:bodyPr>
          <a:lstStyle>
            <a:lvl1pPr lvl="0" rtl="0">
              <a:spcBef>
                <a:spcPts val="0"/>
              </a:spcBef>
              <a:spcAft>
                <a:spcPts val="0"/>
              </a:spcAft>
              <a:buClr>
                <a:schemeClr val="dk1"/>
              </a:buClr>
              <a:buSzPts val="1500"/>
              <a:buFont typeface="Archivo Light"/>
              <a:buNone/>
              <a:defRPr>
                <a:solidFill>
                  <a:schemeClr val="dk1"/>
                </a:solidFill>
                <a:latin typeface="Archivo Light"/>
                <a:ea typeface="Archivo Light"/>
                <a:cs typeface="Archivo Light"/>
                <a:sym typeface="Archivo Light"/>
              </a:defRPr>
            </a:lvl1pPr>
            <a:lvl2pPr lvl="1" rtl="0">
              <a:spcBef>
                <a:spcPts val="0"/>
              </a:spcBef>
              <a:spcAft>
                <a:spcPts val="0"/>
              </a:spcAft>
              <a:buClr>
                <a:schemeClr val="dk1"/>
              </a:buClr>
              <a:buSzPts val="1600"/>
              <a:buFont typeface="Archivo"/>
              <a:buNone/>
              <a:defRPr sz="1600">
                <a:solidFill>
                  <a:schemeClr val="dk1"/>
                </a:solidFill>
                <a:latin typeface="Archivo"/>
                <a:ea typeface="Archivo"/>
                <a:cs typeface="Archivo"/>
                <a:sym typeface="Archivo"/>
              </a:defRPr>
            </a:lvl2pPr>
            <a:lvl3pPr lvl="2" rtl="0">
              <a:spcBef>
                <a:spcPts val="0"/>
              </a:spcBef>
              <a:spcAft>
                <a:spcPts val="0"/>
              </a:spcAft>
              <a:buClr>
                <a:schemeClr val="dk1"/>
              </a:buClr>
              <a:buSzPts val="1600"/>
              <a:buFont typeface="Archivo"/>
              <a:buNone/>
              <a:defRPr sz="1600">
                <a:solidFill>
                  <a:schemeClr val="dk1"/>
                </a:solidFill>
                <a:latin typeface="Archivo"/>
                <a:ea typeface="Archivo"/>
                <a:cs typeface="Archivo"/>
                <a:sym typeface="Archivo"/>
              </a:defRPr>
            </a:lvl3pPr>
            <a:lvl4pPr lvl="3" rtl="0">
              <a:spcBef>
                <a:spcPts val="0"/>
              </a:spcBef>
              <a:spcAft>
                <a:spcPts val="0"/>
              </a:spcAft>
              <a:buClr>
                <a:schemeClr val="dk1"/>
              </a:buClr>
              <a:buSzPts val="1600"/>
              <a:buFont typeface="Archivo"/>
              <a:buNone/>
              <a:defRPr sz="1600">
                <a:solidFill>
                  <a:schemeClr val="dk1"/>
                </a:solidFill>
                <a:latin typeface="Archivo"/>
                <a:ea typeface="Archivo"/>
                <a:cs typeface="Archivo"/>
                <a:sym typeface="Archivo"/>
              </a:defRPr>
            </a:lvl4pPr>
            <a:lvl5pPr lvl="4" rtl="0">
              <a:spcBef>
                <a:spcPts val="0"/>
              </a:spcBef>
              <a:spcAft>
                <a:spcPts val="0"/>
              </a:spcAft>
              <a:buClr>
                <a:schemeClr val="dk1"/>
              </a:buClr>
              <a:buSzPts val="1600"/>
              <a:buFont typeface="Archivo"/>
              <a:buNone/>
              <a:defRPr sz="1600">
                <a:solidFill>
                  <a:schemeClr val="dk1"/>
                </a:solidFill>
                <a:latin typeface="Archivo"/>
                <a:ea typeface="Archivo"/>
                <a:cs typeface="Archivo"/>
                <a:sym typeface="Archivo"/>
              </a:defRPr>
            </a:lvl5pPr>
            <a:lvl6pPr lvl="5" rtl="0">
              <a:spcBef>
                <a:spcPts val="0"/>
              </a:spcBef>
              <a:spcAft>
                <a:spcPts val="0"/>
              </a:spcAft>
              <a:buClr>
                <a:schemeClr val="dk1"/>
              </a:buClr>
              <a:buSzPts val="1600"/>
              <a:buFont typeface="Archivo"/>
              <a:buNone/>
              <a:defRPr sz="1600">
                <a:solidFill>
                  <a:schemeClr val="dk1"/>
                </a:solidFill>
                <a:latin typeface="Archivo"/>
                <a:ea typeface="Archivo"/>
                <a:cs typeface="Archivo"/>
                <a:sym typeface="Archivo"/>
              </a:defRPr>
            </a:lvl6pPr>
            <a:lvl7pPr lvl="6" rtl="0">
              <a:spcBef>
                <a:spcPts val="0"/>
              </a:spcBef>
              <a:spcAft>
                <a:spcPts val="0"/>
              </a:spcAft>
              <a:buClr>
                <a:schemeClr val="dk1"/>
              </a:buClr>
              <a:buSzPts val="1600"/>
              <a:buFont typeface="Archivo"/>
              <a:buNone/>
              <a:defRPr sz="1600">
                <a:solidFill>
                  <a:schemeClr val="dk1"/>
                </a:solidFill>
                <a:latin typeface="Archivo"/>
                <a:ea typeface="Archivo"/>
                <a:cs typeface="Archivo"/>
                <a:sym typeface="Archivo"/>
              </a:defRPr>
            </a:lvl7pPr>
            <a:lvl8pPr lvl="7" rtl="0">
              <a:spcBef>
                <a:spcPts val="0"/>
              </a:spcBef>
              <a:spcAft>
                <a:spcPts val="0"/>
              </a:spcAft>
              <a:buClr>
                <a:schemeClr val="dk1"/>
              </a:buClr>
              <a:buSzPts val="1600"/>
              <a:buFont typeface="Archivo"/>
              <a:buNone/>
              <a:defRPr sz="1600">
                <a:solidFill>
                  <a:schemeClr val="dk1"/>
                </a:solidFill>
                <a:latin typeface="Archivo"/>
                <a:ea typeface="Archivo"/>
                <a:cs typeface="Archivo"/>
                <a:sym typeface="Archivo"/>
              </a:defRPr>
            </a:lvl8pPr>
            <a:lvl9pPr lvl="8" rtl="0">
              <a:spcBef>
                <a:spcPts val="0"/>
              </a:spcBef>
              <a:spcAft>
                <a:spcPts val="0"/>
              </a:spcAft>
              <a:buClr>
                <a:schemeClr val="dk1"/>
              </a:buClr>
              <a:buSzPts val="1600"/>
              <a:buFont typeface="Archivo"/>
              <a:buNone/>
              <a:defRPr sz="1600">
                <a:solidFill>
                  <a:schemeClr val="dk1"/>
                </a:solidFill>
                <a:latin typeface="Archivo"/>
                <a:ea typeface="Archivo"/>
                <a:cs typeface="Archivo"/>
                <a:sym typeface="Archivo"/>
              </a:defRPr>
            </a:lvl9pPr>
          </a:lstStyle>
          <a:p/>
        </p:txBody>
      </p:sp>
      <p:sp>
        <p:nvSpPr>
          <p:cNvPr id="79" name="Google Shape;79;p8"/>
          <p:cNvSpPr txBox="1"/>
          <p:nvPr>
            <p:ph idx="3" type="sldNum"/>
          </p:nvPr>
        </p:nvSpPr>
        <p:spPr>
          <a:xfrm>
            <a:off x="8078275" y="4686302"/>
            <a:ext cx="548700" cy="457200"/>
          </a:xfrm>
          <a:prstGeom prst="rect">
            <a:avLst/>
          </a:prstGeom>
        </p:spPr>
        <p:txBody>
          <a:bodyPr anchorCtr="0" anchor="ctr" bIns="0" lIns="0" spcFirstLastPara="1" rIns="0" wrap="square" tIns="0">
            <a:normAutofit/>
          </a:bodyPr>
          <a:lstStyle>
            <a:lvl1pPr lvl="0" rtl="0" algn="r">
              <a:buNone/>
              <a:defRPr sz="800">
                <a:solidFill>
                  <a:schemeClr val="lt1"/>
                </a:solidFill>
                <a:latin typeface="Archivo"/>
                <a:ea typeface="Archivo"/>
                <a:cs typeface="Archivo"/>
                <a:sym typeface="Archivo"/>
              </a:defRPr>
            </a:lvl1pPr>
            <a:lvl2pPr lvl="1" rtl="0" algn="r">
              <a:buNone/>
              <a:defRPr sz="800">
                <a:solidFill>
                  <a:schemeClr val="lt1"/>
                </a:solidFill>
                <a:latin typeface="Archivo"/>
                <a:ea typeface="Archivo"/>
                <a:cs typeface="Archivo"/>
                <a:sym typeface="Archivo"/>
              </a:defRPr>
            </a:lvl2pPr>
            <a:lvl3pPr lvl="2" rtl="0" algn="r">
              <a:buNone/>
              <a:defRPr sz="800">
                <a:solidFill>
                  <a:schemeClr val="lt1"/>
                </a:solidFill>
                <a:latin typeface="Archivo"/>
                <a:ea typeface="Archivo"/>
                <a:cs typeface="Archivo"/>
                <a:sym typeface="Archivo"/>
              </a:defRPr>
            </a:lvl3pPr>
            <a:lvl4pPr lvl="3" rtl="0" algn="r">
              <a:buNone/>
              <a:defRPr sz="800">
                <a:solidFill>
                  <a:schemeClr val="lt1"/>
                </a:solidFill>
                <a:latin typeface="Archivo"/>
                <a:ea typeface="Archivo"/>
                <a:cs typeface="Archivo"/>
                <a:sym typeface="Archivo"/>
              </a:defRPr>
            </a:lvl4pPr>
            <a:lvl5pPr lvl="4" rtl="0" algn="r">
              <a:buNone/>
              <a:defRPr sz="800">
                <a:solidFill>
                  <a:schemeClr val="lt1"/>
                </a:solidFill>
                <a:latin typeface="Archivo"/>
                <a:ea typeface="Archivo"/>
                <a:cs typeface="Archivo"/>
                <a:sym typeface="Archivo"/>
              </a:defRPr>
            </a:lvl5pPr>
            <a:lvl6pPr lvl="5" rtl="0" algn="r">
              <a:buNone/>
              <a:defRPr sz="800">
                <a:solidFill>
                  <a:schemeClr val="lt1"/>
                </a:solidFill>
                <a:latin typeface="Archivo"/>
                <a:ea typeface="Archivo"/>
                <a:cs typeface="Archivo"/>
                <a:sym typeface="Archivo"/>
              </a:defRPr>
            </a:lvl6pPr>
            <a:lvl7pPr lvl="6" rtl="0" algn="r">
              <a:buNone/>
              <a:defRPr sz="800">
                <a:solidFill>
                  <a:schemeClr val="lt1"/>
                </a:solidFill>
                <a:latin typeface="Archivo"/>
                <a:ea typeface="Archivo"/>
                <a:cs typeface="Archivo"/>
                <a:sym typeface="Archivo"/>
              </a:defRPr>
            </a:lvl7pPr>
            <a:lvl8pPr lvl="7" rtl="0" algn="r">
              <a:buNone/>
              <a:defRPr sz="800">
                <a:solidFill>
                  <a:schemeClr val="lt1"/>
                </a:solidFill>
                <a:latin typeface="Archivo"/>
                <a:ea typeface="Archivo"/>
                <a:cs typeface="Archivo"/>
                <a:sym typeface="Archivo"/>
              </a:defRPr>
            </a:lvl8pPr>
            <a:lvl9pPr lvl="8" rtl="0" algn="r">
              <a:buNone/>
              <a:defRPr sz="800">
                <a:solidFill>
                  <a:schemeClr val="lt1"/>
                </a:solidFill>
                <a:latin typeface="Archivo"/>
                <a:ea typeface="Archivo"/>
                <a:cs typeface="Archivo"/>
                <a:sym typeface="Archivo"/>
              </a:defRPr>
            </a:lvl9pPr>
          </a:lstStyle>
          <a:p>
            <a:pPr indent="0" lvl="0" marL="0" rtl="0" algn="r">
              <a:spcBef>
                <a:spcPts val="0"/>
              </a:spcBef>
              <a:spcAft>
                <a:spcPts val="0"/>
              </a:spcAft>
              <a:buNone/>
            </a:pPr>
            <a:fld id="{00000000-1234-1234-1234-123412341234}" type="slidenum">
              <a:rPr lang="en"/>
              <a:t>‹#›</a:t>
            </a:fld>
            <a:endParaRPr/>
          </a:p>
        </p:txBody>
      </p:sp>
      <p:sp>
        <p:nvSpPr>
          <p:cNvPr id="80" name="Google Shape;80;p8"/>
          <p:cNvSpPr txBox="1"/>
          <p:nvPr>
            <p:ph idx="4" type="body"/>
          </p:nvPr>
        </p:nvSpPr>
        <p:spPr>
          <a:xfrm>
            <a:off x="3681575" y="1143000"/>
            <a:ext cx="5005200" cy="3543600"/>
          </a:xfrm>
          <a:prstGeom prst="rect">
            <a:avLst/>
          </a:prstGeom>
        </p:spPr>
        <p:txBody>
          <a:bodyPr anchorCtr="0" anchor="t" bIns="0" lIns="0" spcFirstLastPara="1" rIns="0" wrap="square" tIns="0">
            <a:normAutofit/>
          </a:bodyPr>
          <a:lstStyle>
            <a:lvl1pPr indent="-342900" lvl="0" marL="457200" rtl="0">
              <a:spcBef>
                <a:spcPts val="0"/>
              </a:spcBef>
              <a:spcAft>
                <a:spcPts val="0"/>
              </a:spcAft>
              <a:buClr>
                <a:schemeClr val="accent1"/>
              </a:buClr>
              <a:buSzPts val="1800"/>
              <a:buFont typeface="Archivo"/>
              <a:buChar char="●"/>
              <a:defRPr sz="1800">
                <a:solidFill>
                  <a:schemeClr val="dk1"/>
                </a:solidFill>
                <a:latin typeface="Archivo"/>
                <a:ea typeface="Archivo"/>
                <a:cs typeface="Archivo"/>
                <a:sym typeface="Archivo"/>
              </a:defRPr>
            </a:lvl1pPr>
            <a:lvl2pPr indent="-330200" lvl="1" marL="914400" rtl="0">
              <a:spcBef>
                <a:spcPts val="1000"/>
              </a:spcBef>
              <a:spcAft>
                <a:spcPts val="0"/>
              </a:spcAft>
              <a:buClr>
                <a:schemeClr val="accent1"/>
              </a:buClr>
              <a:buSzPts val="1600"/>
              <a:buFont typeface="Archivo"/>
              <a:buChar char="●"/>
              <a:defRPr sz="1600">
                <a:solidFill>
                  <a:schemeClr val="dk1"/>
                </a:solidFill>
                <a:latin typeface="Archivo"/>
                <a:ea typeface="Archivo"/>
                <a:cs typeface="Archivo"/>
                <a:sym typeface="Archivo"/>
              </a:defRPr>
            </a:lvl2pPr>
            <a:lvl3pPr indent="-317500" lvl="2" marL="1371600" rtl="0">
              <a:spcBef>
                <a:spcPts val="1000"/>
              </a:spcBef>
              <a:spcAft>
                <a:spcPts val="0"/>
              </a:spcAft>
              <a:buClr>
                <a:schemeClr val="accent1"/>
              </a:buClr>
              <a:buSzPts val="1400"/>
              <a:buFont typeface="Archivo"/>
              <a:buChar char="●"/>
              <a:defRPr>
                <a:solidFill>
                  <a:schemeClr val="dk1"/>
                </a:solidFill>
                <a:latin typeface="Archivo"/>
                <a:ea typeface="Archivo"/>
                <a:cs typeface="Archivo"/>
                <a:sym typeface="Archivo"/>
              </a:defRPr>
            </a:lvl3pPr>
            <a:lvl4pPr indent="-304800" lvl="3" marL="1828800" rtl="0">
              <a:spcBef>
                <a:spcPts val="1000"/>
              </a:spcBef>
              <a:spcAft>
                <a:spcPts val="0"/>
              </a:spcAft>
              <a:buClr>
                <a:schemeClr val="accent1"/>
              </a:buClr>
              <a:buSzPts val="1200"/>
              <a:buFont typeface="Archivo"/>
              <a:buChar char="●"/>
              <a:defRPr sz="1200">
                <a:solidFill>
                  <a:schemeClr val="dk1"/>
                </a:solidFill>
                <a:latin typeface="Archivo"/>
                <a:ea typeface="Archivo"/>
                <a:cs typeface="Archivo"/>
                <a:sym typeface="Archivo"/>
              </a:defRPr>
            </a:lvl4pPr>
            <a:lvl5pPr indent="-304800" lvl="4" marL="2286000" rtl="0">
              <a:spcBef>
                <a:spcPts val="1000"/>
              </a:spcBef>
              <a:spcAft>
                <a:spcPts val="0"/>
              </a:spcAft>
              <a:buClr>
                <a:schemeClr val="accent1"/>
              </a:buClr>
              <a:buSzPts val="1200"/>
              <a:buFont typeface="Archivo"/>
              <a:buChar char="●"/>
              <a:defRPr sz="1200">
                <a:solidFill>
                  <a:schemeClr val="dk1"/>
                </a:solidFill>
                <a:latin typeface="Archivo"/>
                <a:ea typeface="Archivo"/>
                <a:cs typeface="Archivo"/>
                <a:sym typeface="Archivo"/>
              </a:defRPr>
            </a:lvl5pPr>
            <a:lvl6pPr indent="-304800" lvl="5" marL="2743200" rtl="0">
              <a:spcBef>
                <a:spcPts val="1000"/>
              </a:spcBef>
              <a:spcAft>
                <a:spcPts val="0"/>
              </a:spcAft>
              <a:buClr>
                <a:schemeClr val="accent1"/>
              </a:buClr>
              <a:buSzPts val="1200"/>
              <a:buFont typeface="Archivo"/>
              <a:buChar char="●"/>
              <a:defRPr sz="1200">
                <a:solidFill>
                  <a:schemeClr val="dk1"/>
                </a:solidFill>
                <a:latin typeface="Archivo"/>
                <a:ea typeface="Archivo"/>
                <a:cs typeface="Archivo"/>
                <a:sym typeface="Archivo"/>
              </a:defRPr>
            </a:lvl6pPr>
            <a:lvl7pPr indent="-304800" lvl="6" marL="3200400" rtl="0">
              <a:spcBef>
                <a:spcPts val="1000"/>
              </a:spcBef>
              <a:spcAft>
                <a:spcPts val="0"/>
              </a:spcAft>
              <a:buClr>
                <a:schemeClr val="accent1"/>
              </a:buClr>
              <a:buSzPts val="1200"/>
              <a:buFont typeface="Archivo"/>
              <a:buChar char="●"/>
              <a:defRPr sz="1200">
                <a:solidFill>
                  <a:schemeClr val="dk1"/>
                </a:solidFill>
                <a:latin typeface="Archivo"/>
                <a:ea typeface="Archivo"/>
                <a:cs typeface="Archivo"/>
                <a:sym typeface="Archivo"/>
              </a:defRPr>
            </a:lvl7pPr>
            <a:lvl8pPr indent="-304800" lvl="7" marL="3657600" rtl="0">
              <a:spcBef>
                <a:spcPts val="1000"/>
              </a:spcBef>
              <a:spcAft>
                <a:spcPts val="0"/>
              </a:spcAft>
              <a:buClr>
                <a:schemeClr val="accent1"/>
              </a:buClr>
              <a:buSzPts val="1200"/>
              <a:buFont typeface="Archivo"/>
              <a:buChar char="●"/>
              <a:defRPr sz="1200">
                <a:solidFill>
                  <a:schemeClr val="dk1"/>
                </a:solidFill>
                <a:latin typeface="Archivo"/>
                <a:ea typeface="Archivo"/>
                <a:cs typeface="Archivo"/>
                <a:sym typeface="Archivo"/>
              </a:defRPr>
            </a:lvl8pPr>
            <a:lvl9pPr indent="-304800" lvl="8" marL="4114800" rtl="0">
              <a:spcBef>
                <a:spcPts val="1000"/>
              </a:spcBef>
              <a:spcAft>
                <a:spcPts val="1000"/>
              </a:spcAft>
              <a:buClr>
                <a:schemeClr val="accent1"/>
              </a:buClr>
              <a:buSzPts val="1200"/>
              <a:buFont typeface="Archivo"/>
              <a:buChar char="●"/>
              <a:defRPr sz="1200">
                <a:solidFill>
                  <a:schemeClr val="dk1"/>
                </a:solidFill>
                <a:latin typeface="Archivo"/>
                <a:ea typeface="Archivo"/>
                <a:cs typeface="Archivo"/>
                <a:sym typeface="Archivo"/>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image left">
  <p:cSld name="CUSTOM_1_2_1_2">
    <p:spTree>
      <p:nvGrpSpPr>
        <p:cNvPr id="81" name="Shape 81"/>
        <p:cNvGrpSpPr/>
        <p:nvPr/>
      </p:nvGrpSpPr>
      <p:grpSpPr>
        <a:xfrm>
          <a:off x="0" y="0"/>
          <a:ext cx="0" cy="0"/>
          <a:chOff x="0" y="0"/>
          <a:chExt cx="0" cy="0"/>
        </a:xfrm>
      </p:grpSpPr>
      <p:sp>
        <p:nvSpPr>
          <p:cNvPr id="82" name="Google Shape;82;p9"/>
          <p:cNvSpPr txBox="1"/>
          <p:nvPr>
            <p:ph idx="12" type="sldNum"/>
          </p:nvPr>
        </p:nvSpPr>
        <p:spPr>
          <a:xfrm>
            <a:off x="8138100" y="4686302"/>
            <a:ext cx="548700" cy="457200"/>
          </a:xfrm>
          <a:prstGeom prst="rect">
            <a:avLst/>
          </a:prstGeom>
        </p:spPr>
        <p:txBody>
          <a:bodyPr anchorCtr="0" anchor="ctr" bIns="0" lIns="0" spcFirstLastPara="1" rIns="0" wrap="square" tIns="0">
            <a:normAutofit/>
          </a:bodyPr>
          <a:lstStyle>
            <a:lvl1pPr lvl="0" rtl="0" algn="r">
              <a:buNone/>
              <a:defRPr sz="800">
                <a:solidFill>
                  <a:schemeClr val="dk2"/>
                </a:solidFill>
                <a:latin typeface="Archivo"/>
                <a:ea typeface="Archivo"/>
                <a:cs typeface="Archivo"/>
                <a:sym typeface="Archivo"/>
              </a:defRPr>
            </a:lvl1pPr>
            <a:lvl2pPr lvl="1" rtl="0" algn="r">
              <a:buNone/>
              <a:defRPr sz="800">
                <a:solidFill>
                  <a:schemeClr val="dk2"/>
                </a:solidFill>
                <a:latin typeface="Archivo"/>
                <a:ea typeface="Archivo"/>
                <a:cs typeface="Archivo"/>
                <a:sym typeface="Archivo"/>
              </a:defRPr>
            </a:lvl2pPr>
            <a:lvl3pPr lvl="2" rtl="0" algn="r">
              <a:buNone/>
              <a:defRPr sz="800">
                <a:solidFill>
                  <a:schemeClr val="dk2"/>
                </a:solidFill>
                <a:latin typeface="Archivo"/>
                <a:ea typeface="Archivo"/>
                <a:cs typeface="Archivo"/>
                <a:sym typeface="Archivo"/>
              </a:defRPr>
            </a:lvl3pPr>
            <a:lvl4pPr lvl="3" rtl="0" algn="r">
              <a:buNone/>
              <a:defRPr sz="800">
                <a:solidFill>
                  <a:schemeClr val="dk2"/>
                </a:solidFill>
                <a:latin typeface="Archivo"/>
                <a:ea typeface="Archivo"/>
                <a:cs typeface="Archivo"/>
                <a:sym typeface="Archivo"/>
              </a:defRPr>
            </a:lvl4pPr>
            <a:lvl5pPr lvl="4" rtl="0" algn="r">
              <a:buNone/>
              <a:defRPr sz="800">
                <a:solidFill>
                  <a:schemeClr val="dk2"/>
                </a:solidFill>
                <a:latin typeface="Archivo"/>
                <a:ea typeface="Archivo"/>
                <a:cs typeface="Archivo"/>
                <a:sym typeface="Archivo"/>
              </a:defRPr>
            </a:lvl5pPr>
            <a:lvl6pPr lvl="5" rtl="0" algn="r">
              <a:buNone/>
              <a:defRPr sz="800">
                <a:solidFill>
                  <a:schemeClr val="dk2"/>
                </a:solidFill>
                <a:latin typeface="Archivo"/>
                <a:ea typeface="Archivo"/>
                <a:cs typeface="Archivo"/>
                <a:sym typeface="Archivo"/>
              </a:defRPr>
            </a:lvl6pPr>
            <a:lvl7pPr lvl="6" rtl="0" algn="r">
              <a:buNone/>
              <a:defRPr sz="800">
                <a:solidFill>
                  <a:schemeClr val="dk2"/>
                </a:solidFill>
                <a:latin typeface="Archivo"/>
                <a:ea typeface="Archivo"/>
                <a:cs typeface="Archivo"/>
                <a:sym typeface="Archivo"/>
              </a:defRPr>
            </a:lvl7pPr>
            <a:lvl8pPr lvl="7" rtl="0" algn="r">
              <a:buNone/>
              <a:defRPr sz="800">
                <a:solidFill>
                  <a:schemeClr val="dk2"/>
                </a:solidFill>
                <a:latin typeface="Archivo"/>
                <a:ea typeface="Archivo"/>
                <a:cs typeface="Archivo"/>
                <a:sym typeface="Archivo"/>
              </a:defRPr>
            </a:lvl8pPr>
            <a:lvl9pPr lvl="8" rtl="0" algn="r">
              <a:buNone/>
              <a:defRPr sz="800">
                <a:solidFill>
                  <a:schemeClr val="dk2"/>
                </a:solidFill>
                <a:latin typeface="Archivo"/>
                <a:ea typeface="Archivo"/>
                <a:cs typeface="Archivo"/>
                <a:sym typeface="Archivo"/>
              </a:defRPr>
            </a:lvl9pPr>
          </a:lstStyle>
          <a:p>
            <a:pPr indent="0" lvl="0" marL="0" rtl="0" algn="r">
              <a:spcBef>
                <a:spcPts val="0"/>
              </a:spcBef>
              <a:spcAft>
                <a:spcPts val="0"/>
              </a:spcAft>
              <a:buNone/>
            </a:pPr>
            <a:fld id="{00000000-1234-1234-1234-123412341234}" type="slidenum">
              <a:rPr lang="en"/>
              <a:t>‹#›</a:t>
            </a:fld>
            <a:endParaRPr/>
          </a:p>
        </p:txBody>
      </p:sp>
      <p:sp>
        <p:nvSpPr>
          <p:cNvPr id="83" name="Google Shape;83;p9"/>
          <p:cNvSpPr/>
          <p:nvPr/>
        </p:nvSpPr>
        <p:spPr>
          <a:xfrm rot="-5400000">
            <a:off x="1278804" y="2076130"/>
            <a:ext cx="5140643" cy="988533"/>
          </a:xfrm>
          <a:custGeom>
            <a:rect b="b" l="l" r="r" t="t"/>
            <a:pathLst>
              <a:path extrusionOk="0" h="54949" w="285750">
                <a:moveTo>
                  <a:pt x="0" y="1"/>
                </a:moveTo>
                <a:lnTo>
                  <a:pt x="0" y="54948"/>
                </a:lnTo>
                <a:lnTo>
                  <a:pt x="285750" y="54948"/>
                </a:lnTo>
                <a:lnTo>
                  <a:pt x="285750" y="5918"/>
                </a:lnTo>
                <a:cubicBezTo>
                  <a:pt x="257008" y="24647"/>
                  <a:pt x="224349" y="37672"/>
                  <a:pt x="189428" y="43530"/>
                </a:cubicBezTo>
                <a:cubicBezTo>
                  <a:pt x="175736" y="45826"/>
                  <a:pt x="161695" y="47011"/>
                  <a:pt x="147408" y="47011"/>
                </a:cubicBezTo>
                <a:cubicBezTo>
                  <a:pt x="145023" y="47011"/>
                  <a:pt x="142630" y="46978"/>
                  <a:pt x="140232" y="46911"/>
                </a:cubicBezTo>
                <a:cubicBezTo>
                  <a:pt x="137029" y="46816"/>
                  <a:pt x="133802" y="46673"/>
                  <a:pt x="130576" y="46459"/>
                </a:cubicBezTo>
                <a:cubicBezTo>
                  <a:pt x="91416" y="43887"/>
                  <a:pt x="54924" y="32564"/>
                  <a:pt x="22872" y="14538"/>
                </a:cubicBezTo>
                <a:cubicBezTo>
                  <a:pt x="14966" y="10085"/>
                  <a:pt x="7334" y="5228"/>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9"/>
          <p:cNvSpPr txBox="1"/>
          <p:nvPr>
            <p:ph type="title"/>
          </p:nvPr>
        </p:nvSpPr>
        <p:spPr>
          <a:xfrm>
            <a:off x="4572000" y="621800"/>
            <a:ext cx="4114800" cy="338100"/>
          </a:xfrm>
          <a:prstGeom prst="rect">
            <a:avLst/>
          </a:prstGeom>
        </p:spPr>
        <p:txBody>
          <a:bodyPr anchorCtr="0" anchor="t" bIns="0" lIns="0" spcFirstLastPara="1" rIns="0" wrap="square" tIns="0">
            <a:noAutofit/>
          </a:bodyPr>
          <a:lstStyle>
            <a:lvl1pPr lvl="0" rtl="0">
              <a:spcBef>
                <a:spcPts val="0"/>
              </a:spcBef>
              <a:spcAft>
                <a:spcPts val="0"/>
              </a:spcAft>
              <a:buSzPts val="2400"/>
              <a:buNone/>
              <a:defRPr sz="2400"/>
            </a:lvl1pPr>
            <a:lvl2pPr lvl="1" rtl="0">
              <a:spcBef>
                <a:spcPts val="0"/>
              </a:spcBef>
              <a:spcAft>
                <a:spcPts val="0"/>
              </a:spcAft>
              <a:buSzPts val="1400"/>
              <a:buNone/>
              <a:defRPr>
                <a:latin typeface="Archivo"/>
                <a:ea typeface="Archivo"/>
                <a:cs typeface="Archivo"/>
                <a:sym typeface="Archivo"/>
              </a:defRPr>
            </a:lvl2pPr>
            <a:lvl3pPr lvl="2" rtl="0">
              <a:spcBef>
                <a:spcPts val="0"/>
              </a:spcBef>
              <a:spcAft>
                <a:spcPts val="0"/>
              </a:spcAft>
              <a:buSzPts val="1400"/>
              <a:buNone/>
              <a:defRPr>
                <a:latin typeface="Archivo"/>
                <a:ea typeface="Archivo"/>
                <a:cs typeface="Archivo"/>
                <a:sym typeface="Archivo"/>
              </a:defRPr>
            </a:lvl3pPr>
            <a:lvl4pPr lvl="3" rtl="0">
              <a:spcBef>
                <a:spcPts val="0"/>
              </a:spcBef>
              <a:spcAft>
                <a:spcPts val="0"/>
              </a:spcAft>
              <a:buSzPts val="1400"/>
              <a:buNone/>
              <a:defRPr>
                <a:latin typeface="Archivo"/>
                <a:ea typeface="Archivo"/>
                <a:cs typeface="Archivo"/>
                <a:sym typeface="Archivo"/>
              </a:defRPr>
            </a:lvl4pPr>
            <a:lvl5pPr lvl="4" rtl="0">
              <a:spcBef>
                <a:spcPts val="0"/>
              </a:spcBef>
              <a:spcAft>
                <a:spcPts val="0"/>
              </a:spcAft>
              <a:buSzPts val="1400"/>
              <a:buNone/>
              <a:defRPr>
                <a:latin typeface="Archivo"/>
                <a:ea typeface="Archivo"/>
                <a:cs typeface="Archivo"/>
                <a:sym typeface="Archivo"/>
              </a:defRPr>
            </a:lvl5pPr>
            <a:lvl6pPr lvl="5" rtl="0">
              <a:spcBef>
                <a:spcPts val="0"/>
              </a:spcBef>
              <a:spcAft>
                <a:spcPts val="0"/>
              </a:spcAft>
              <a:buSzPts val="1400"/>
              <a:buNone/>
              <a:defRPr>
                <a:latin typeface="Archivo"/>
                <a:ea typeface="Archivo"/>
                <a:cs typeface="Archivo"/>
                <a:sym typeface="Archivo"/>
              </a:defRPr>
            </a:lvl6pPr>
            <a:lvl7pPr lvl="6" rtl="0">
              <a:spcBef>
                <a:spcPts val="0"/>
              </a:spcBef>
              <a:spcAft>
                <a:spcPts val="0"/>
              </a:spcAft>
              <a:buSzPts val="1400"/>
              <a:buNone/>
              <a:defRPr>
                <a:latin typeface="Archivo"/>
                <a:ea typeface="Archivo"/>
                <a:cs typeface="Archivo"/>
                <a:sym typeface="Archivo"/>
              </a:defRPr>
            </a:lvl7pPr>
            <a:lvl8pPr lvl="7" rtl="0">
              <a:spcBef>
                <a:spcPts val="0"/>
              </a:spcBef>
              <a:spcAft>
                <a:spcPts val="0"/>
              </a:spcAft>
              <a:buSzPts val="1400"/>
              <a:buNone/>
              <a:defRPr>
                <a:latin typeface="Archivo"/>
                <a:ea typeface="Archivo"/>
                <a:cs typeface="Archivo"/>
                <a:sym typeface="Archivo"/>
              </a:defRPr>
            </a:lvl8pPr>
            <a:lvl9pPr lvl="8" rtl="0">
              <a:spcBef>
                <a:spcPts val="0"/>
              </a:spcBef>
              <a:spcAft>
                <a:spcPts val="0"/>
              </a:spcAft>
              <a:buSzPts val="1400"/>
              <a:buNone/>
              <a:defRPr>
                <a:latin typeface="Archivo"/>
                <a:ea typeface="Archivo"/>
                <a:cs typeface="Archivo"/>
                <a:sym typeface="Archivo"/>
              </a:defRPr>
            </a:lvl9pPr>
          </a:lstStyle>
          <a:p/>
        </p:txBody>
      </p:sp>
      <p:sp>
        <p:nvSpPr>
          <p:cNvPr id="85" name="Google Shape;85;p9"/>
          <p:cNvSpPr txBox="1"/>
          <p:nvPr>
            <p:ph idx="2" type="sldNum"/>
          </p:nvPr>
        </p:nvSpPr>
        <p:spPr>
          <a:xfrm>
            <a:off x="8138100" y="4686302"/>
            <a:ext cx="548700" cy="457200"/>
          </a:xfrm>
          <a:prstGeom prst="rect">
            <a:avLst/>
          </a:prstGeom>
        </p:spPr>
        <p:txBody>
          <a:bodyPr anchorCtr="0" anchor="ctr" bIns="0" lIns="0" spcFirstLastPara="1" rIns="0" wrap="square" tIns="0">
            <a:normAutofit/>
          </a:bodyPr>
          <a:lstStyle>
            <a:lvl1pPr lvl="0" rtl="0" algn="r">
              <a:buNone/>
              <a:defRPr sz="800">
                <a:solidFill>
                  <a:schemeClr val="dk2"/>
                </a:solidFill>
                <a:latin typeface="Archivo"/>
                <a:ea typeface="Archivo"/>
                <a:cs typeface="Archivo"/>
                <a:sym typeface="Archivo"/>
              </a:defRPr>
            </a:lvl1pPr>
            <a:lvl2pPr lvl="1" rtl="0" algn="r">
              <a:buNone/>
              <a:defRPr sz="800">
                <a:solidFill>
                  <a:schemeClr val="dk2"/>
                </a:solidFill>
                <a:latin typeface="Archivo"/>
                <a:ea typeface="Archivo"/>
                <a:cs typeface="Archivo"/>
                <a:sym typeface="Archivo"/>
              </a:defRPr>
            </a:lvl2pPr>
            <a:lvl3pPr lvl="2" rtl="0" algn="r">
              <a:buNone/>
              <a:defRPr sz="800">
                <a:solidFill>
                  <a:schemeClr val="dk2"/>
                </a:solidFill>
                <a:latin typeface="Archivo"/>
                <a:ea typeface="Archivo"/>
                <a:cs typeface="Archivo"/>
                <a:sym typeface="Archivo"/>
              </a:defRPr>
            </a:lvl3pPr>
            <a:lvl4pPr lvl="3" rtl="0" algn="r">
              <a:buNone/>
              <a:defRPr sz="800">
                <a:solidFill>
                  <a:schemeClr val="dk2"/>
                </a:solidFill>
                <a:latin typeface="Archivo"/>
                <a:ea typeface="Archivo"/>
                <a:cs typeface="Archivo"/>
                <a:sym typeface="Archivo"/>
              </a:defRPr>
            </a:lvl4pPr>
            <a:lvl5pPr lvl="4" rtl="0" algn="r">
              <a:buNone/>
              <a:defRPr sz="800">
                <a:solidFill>
                  <a:schemeClr val="dk2"/>
                </a:solidFill>
                <a:latin typeface="Archivo"/>
                <a:ea typeface="Archivo"/>
                <a:cs typeface="Archivo"/>
                <a:sym typeface="Archivo"/>
              </a:defRPr>
            </a:lvl5pPr>
            <a:lvl6pPr lvl="5" rtl="0" algn="r">
              <a:buNone/>
              <a:defRPr sz="800">
                <a:solidFill>
                  <a:schemeClr val="dk2"/>
                </a:solidFill>
                <a:latin typeface="Archivo"/>
                <a:ea typeface="Archivo"/>
                <a:cs typeface="Archivo"/>
                <a:sym typeface="Archivo"/>
              </a:defRPr>
            </a:lvl6pPr>
            <a:lvl7pPr lvl="6" rtl="0" algn="r">
              <a:buNone/>
              <a:defRPr sz="800">
                <a:solidFill>
                  <a:schemeClr val="dk2"/>
                </a:solidFill>
                <a:latin typeface="Archivo"/>
                <a:ea typeface="Archivo"/>
                <a:cs typeface="Archivo"/>
                <a:sym typeface="Archivo"/>
              </a:defRPr>
            </a:lvl7pPr>
            <a:lvl8pPr lvl="7" rtl="0" algn="r">
              <a:buNone/>
              <a:defRPr sz="800">
                <a:solidFill>
                  <a:schemeClr val="dk2"/>
                </a:solidFill>
                <a:latin typeface="Archivo"/>
                <a:ea typeface="Archivo"/>
                <a:cs typeface="Archivo"/>
                <a:sym typeface="Archivo"/>
              </a:defRPr>
            </a:lvl8pPr>
            <a:lvl9pPr lvl="8" rtl="0" algn="r">
              <a:buNone/>
              <a:defRPr sz="800">
                <a:solidFill>
                  <a:schemeClr val="dk2"/>
                </a:solidFill>
                <a:latin typeface="Archivo"/>
                <a:ea typeface="Archivo"/>
                <a:cs typeface="Archivo"/>
                <a:sym typeface="Archivo"/>
              </a:defRPr>
            </a:lvl9pPr>
          </a:lstStyle>
          <a:p>
            <a:pPr indent="0" lvl="0" marL="0" rtl="0" algn="r">
              <a:spcBef>
                <a:spcPts val="0"/>
              </a:spcBef>
              <a:spcAft>
                <a:spcPts val="0"/>
              </a:spcAft>
              <a:buNone/>
            </a:pPr>
            <a:fld id="{00000000-1234-1234-1234-123412341234}" type="slidenum">
              <a:rPr lang="en"/>
              <a:t>‹#›</a:t>
            </a:fld>
            <a:endParaRPr/>
          </a:p>
        </p:txBody>
      </p:sp>
      <p:sp>
        <p:nvSpPr>
          <p:cNvPr id="86" name="Google Shape;86;p9"/>
          <p:cNvSpPr txBox="1"/>
          <p:nvPr>
            <p:ph idx="3" type="sldNum"/>
          </p:nvPr>
        </p:nvSpPr>
        <p:spPr>
          <a:xfrm>
            <a:off x="227300" y="4686300"/>
            <a:ext cx="5113200" cy="457200"/>
          </a:xfrm>
          <a:prstGeom prst="rect">
            <a:avLst/>
          </a:prstGeom>
          <a:noFill/>
        </p:spPr>
        <p:txBody>
          <a:bodyPr anchorCtr="0" anchor="ctr" bIns="0" lIns="0" spcFirstLastPara="1" rIns="0" wrap="square" tIns="0">
            <a:normAutofit/>
          </a:bodyPr>
          <a:lstStyle>
            <a:lvl1pPr lvl="0" rtl="0" algn="l">
              <a:buNone/>
              <a:defRPr sz="700">
                <a:solidFill>
                  <a:schemeClr val="lt1"/>
                </a:solidFill>
              </a:defRPr>
            </a:lvl1pPr>
            <a:lvl2pPr lvl="1" rtl="0" algn="l">
              <a:buNone/>
              <a:defRPr sz="700">
                <a:solidFill>
                  <a:schemeClr val="lt1"/>
                </a:solidFill>
              </a:defRPr>
            </a:lvl2pPr>
            <a:lvl3pPr lvl="2" rtl="0" algn="l">
              <a:buNone/>
              <a:defRPr sz="700">
                <a:solidFill>
                  <a:schemeClr val="lt1"/>
                </a:solidFill>
              </a:defRPr>
            </a:lvl3pPr>
            <a:lvl4pPr lvl="3" rtl="0" algn="l">
              <a:buNone/>
              <a:defRPr sz="700">
                <a:solidFill>
                  <a:schemeClr val="lt1"/>
                </a:solidFill>
              </a:defRPr>
            </a:lvl4pPr>
            <a:lvl5pPr lvl="4" rtl="0" algn="l">
              <a:buNone/>
              <a:defRPr sz="700">
                <a:solidFill>
                  <a:schemeClr val="lt1"/>
                </a:solidFill>
              </a:defRPr>
            </a:lvl5pPr>
            <a:lvl6pPr lvl="5" rtl="0" algn="l">
              <a:buNone/>
              <a:defRPr sz="700">
                <a:solidFill>
                  <a:schemeClr val="lt1"/>
                </a:solidFill>
              </a:defRPr>
            </a:lvl6pPr>
            <a:lvl7pPr lvl="6" rtl="0" algn="l">
              <a:buNone/>
              <a:defRPr sz="700">
                <a:solidFill>
                  <a:schemeClr val="lt1"/>
                </a:solidFill>
              </a:defRPr>
            </a:lvl7pPr>
            <a:lvl8pPr lvl="7" rtl="0" algn="l">
              <a:buNone/>
              <a:defRPr sz="700">
                <a:solidFill>
                  <a:schemeClr val="lt1"/>
                </a:solidFill>
              </a:defRPr>
            </a:lvl8pPr>
            <a:lvl9pPr lvl="8" rtl="0" algn="l">
              <a:buNone/>
              <a:defRPr sz="700">
                <a:solidFill>
                  <a:schemeClr val="lt1"/>
                </a:solidFill>
              </a:defRPr>
            </a:lvl9pPr>
          </a:lstStyle>
          <a:p>
            <a:pPr indent="0" lvl="0" marL="0" rtl="0" algn="l">
              <a:spcBef>
                <a:spcPts val="0"/>
              </a:spcBef>
              <a:spcAft>
                <a:spcPts val="0"/>
              </a:spcAft>
              <a:buNone/>
            </a:pPr>
            <a:r>
              <a:rPr lang="en"/>
              <a:t>© Deepwatch 2022. Confidential and proprietary. | www.deepwatch.com</a:t>
            </a:r>
            <a:endParaRPr sz="800"/>
          </a:p>
        </p:txBody>
      </p:sp>
      <p:pic>
        <p:nvPicPr>
          <p:cNvPr id="87" name="Google Shape;87;p9"/>
          <p:cNvPicPr preferRelativeResize="0"/>
          <p:nvPr/>
        </p:nvPicPr>
        <p:blipFill rotWithShape="1">
          <a:blip r:embed="rId2">
            <a:alphaModFix/>
          </a:blip>
          <a:srcRect b="10434" l="34210" r="0" t="10395"/>
          <a:stretch/>
        </p:blipFill>
        <p:spPr>
          <a:xfrm>
            <a:off x="1597138" y="0"/>
            <a:ext cx="2373525" cy="5140650"/>
          </a:xfrm>
          <a:prstGeom prst="rect">
            <a:avLst/>
          </a:prstGeom>
          <a:noFill/>
          <a:ln>
            <a:noFill/>
          </a:ln>
        </p:spPr>
      </p:pic>
      <p:sp>
        <p:nvSpPr>
          <p:cNvPr id="88" name="Google Shape;88;p9"/>
          <p:cNvSpPr txBox="1"/>
          <p:nvPr>
            <p:ph idx="4" type="sldNum"/>
          </p:nvPr>
        </p:nvSpPr>
        <p:spPr>
          <a:xfrm>
            <a:off x="457200" y="4686300"/>
            <a:ext cx="5113200" cy="457200"/>
          </a:xfrm>
          <a:prstGeom prst="rect">
            <a:avLst/>
          </a:prstGeom>
        </p:spPr>
        <p:txBody>
          <a:bodyPr anchorCtr="0" anchor="ctr" bIns="0" lIns="0" spcFirstLastPara="1" rIns="0" wrap="square" tIns="0">
            <a:normAutofit/>
          </a:bodyPr>
          <a:lstStyle>
            <a:lvl1pPr lvl="0" rtl="0" algn="l">
              <a:buNone/>
              <a:defRPr sz="700">
                <a:solidFill>
                  <a:schemeClr val="accent6"/>
                </a:solidFill>
                <a:highlight>
                  <a:srgbClr val="FFFFFF"/>
                </a:highlight>
                <a:latin typeface="Archivo"/>
                <a:ea typeface="Archivo"/>
                <a:cs typeface="Archivo"/>
                <a:sym typeface="Archivo"/>
              </a:defRPr>
            </a:lvl1pPr>
            <a:lvl2pPr lvl="1" rtl="0" algn="l">
              <a:buNone/>
              <a:defRPr sz="700">
                <a:solidFill>
                  <a:schemeClr val="accent6"/>
                </a:solidFill>
                <a:highlight>
                  <a:srgbClr val="FFFFFF"/>
                </a:highlight>
                <a:latin typeface="Archivo"/>
                <a:ea typeface="Archivo"/>
                <a:cs typeface="Archivo"/>
                <a:sym typeface="Archivo"/>
              </a:defRPr>
            </a:lvl2pPr>
            <a:lvl3pPr lvl="2" rtl="0" algn="l">
              <a:buNone/>
              <a:defRPr sz="700">
                <a:solidFill>
                  <a:schemeClr val="accent6"/>
                </a:solidFill>
                <a:highlight>
                  <a:srgbClr val="FFFFFF"/>
                </a:highlight>
                <a:latin typeface="Archivo"/>
                <a:ea typeface="Archivo"/>
                <a:cs typeface="Archivo"/>
                <a:sym typeface="Archivo"/>
              </a:defRPr>
            </a:lvl3pPr>
            <a:lvl4pPr lvl="3" rtl="0" algn="l">
              <a:buNone/>
              <a:defRPr sz="700">
                <a:solidFill>
                  <a:schemeClr val="accent6"/>
                </a:solidFill>
                <a:highlight>
                  <a:srgbClr val="FFFFFF"/>
                </a:highlight>
                <a:latin typeface="Archivo"/>
                <a:ea typeface="Archivo"/>
                <a:cs typeface="Archivo"/>
                <a:sym typeface="Archivo"/>
              </a:defRPr>
            </a:lvl4pPr>
            <a:lvl5pPr lvl="4" rtl="0" algn="l">
              <a:buNone/>
              <a:defRPr sz="700">
                <a:solidFill>
                  <a:schemeClr val="accent6"/>
                </a:solidFill>
                <a:highlight>
                  <a:srgbClr val="FFFFFF"/>
                </a:highlight>
                <a:latin typeface="Archivo"/>
                <a:ea typeface="Archivo"/>
                <a:cs typeface="Archivo"/>
                <a:sym typeface="Archivo"/>
              </a:defRPr>
            </a:lvl5pPr>
            <a:lvl6pPr lvl="5" rtl="0" algn="l">
              <a:buNone/>
              <a:defRPr sz="700">
                <a:solidFill>
                  <a:schemeClr val="accent6"/>
                </a:solidFill>
                <a:highlight>
                  <a:srgbClr val="FFFFFF"/>
                </a:highlight>
                <a:latin typeface="Archivo"/>
                <a:ea typeface="Archivo"/>
                <a:cs typeface="Archivo"/>
                <a:sym typeface="Archivo"/>
              </a:defRPr>
            </a:lvl6pPr>
            <a:lvl7pPr lvl="6" rtl="0" algn="l">
              <a:buNone/>
              <a:defRPr sz="700">
                <a:solidFill>
                  <a:schemeClr val="accent6"/>
                </a:solidFill>
                <a:highlight>
                  <a:srgbClr val="FFFFFF"/>
                </a:highlight>
                <a:latin typeface="Archivo"/>
                <a:ea typeface="Archivo"/>
                <a:cs typeface="Archivo"/>
                <a:sym typeface="Archivo"/>
              </a:defRPr>
            </a:lvl7pPr>
            <a:lvl8pPr lvl="7" rtl="0" algn="l">
              <a:buNone/>
              <a:defRPr sz="700">
                <a:solidFill>
                  <a:schemeClr val="accent6"/>
                </a:solidFill>
                <a:highlight>
                  <a:srgbClr val="FFFFFF"/>
                </a:highlight>
                <a:latin typeface="Archivo"/>
                <a:ea typeface="Archivo"/>
                <a:cs typeface="Archivo"/>
                <a:sym typeface="Archivo"/>
              </a:defRPr>
            </a:lvl8pPr>
            <a:lvl9pPr lvl="8" rtl="0" algn="l">
              <a:buNone/>
              <a:defRPr sz="700">
                <a:solidFill>
                  <a:schemeClr val="accent6"/>
                </a:solidFill>
                <a:highlight>
                  <a:srgbClr val="FFFFFF"/>
                </a:highlight>
                <a:latin typeface="Archivo"/>
                <a:ea typeface="Archivo"/>
                <a:cs typeface="Archivo"/>
                <a:sym typeface="Archivo"/>
              </a:defRPr>
            </a:lvl9pPr>
          </a:lstStyle>
          <a:p>
            <a:pPr indent="0" lvl="0" marL="0" rtl="0" algn="l">
              <a:spcBef>
                <a:spcPts val="0"/>
              </a:spcBef>
              <a:spcAft>
                <a:spcPts val="0"/>
              </a:spcAft>
              <a:buNone/>
            </a:pPr>
            <a:r>
              <a:rPr lang="en"/>
              <a:t>© Deepwatch 2022. Confidential and proprietary. </a:t>
            </a:r>
            <a:r>
              <a:rPr lang="en">
                <a:highlight>
                  <a:schemeClr val="lt1"/>
                </a:highlight>
              </a:rPr>
              <a:t>| </a:t>
            </a:r>
            <a:r>
              <a:rPr lang="en"/>
              <a:t>www.deepwatch.com</a:t>
            </a:r>
            <a:endParaRPr/>
          </a:p>
        </p:txBody>
      </p:sp>
      <p:sp>
        <p:nvSpPr>
          <p:cNvPr id="89" name="Google Shape;89;p9"/>
          <p:cNvSpPr txBox="1"/>
          <p:nvPr>
            <p:ph idx="1" type="body"/>
          </p:nvPr>
        </p:nvSpPr>
        <p:spPr>
          <a:xfrm>
            <a:off x="4572000" y="1143000"/>
            <a:ext cx="4114800" cy="3543600"/>
          </a:xfrm>
          <a:prstGeom prst="rect">
            <a:avLst/>
          </a:prstGeom>
        </p:spPr>
        <p:txBody>
          <a:bodyPr anchorCtr="0" anchor="t" bIns="0" lIns="0" spcFirstLastPara="1" rIns="0" wrap="square" tIns="0">
            <a:normAutofit/>
          </a:bodyPr>
          <a:lstStyle>
            <a:lvl1pPr indent="-342900" lvl="0" marL="457200" rtl="0">
              <a:spcBef>
                <a:spcPts val="0"/>
              </a:spcBef>
              <a:spcAft>
                <a:spcPts val="0"/>
              </a:spcAft>
              <a:buClr>
                <a:schemeClr val="accent1"/>
              </a:buClr>
              <a:buSzPts val="1800"/>
              <a:buFont typeface="Archivo"/>
              <a:buChar char="●"/>
              <a:defRPr sz="1800">
                <a:solidFill>
                  <a:schemeClr val="dk1"/>
                </a:solidFill>
                <a:latin typeface="Archivo"/>
                <a:ea typeface="Archivo"/>
                <a:cs typeface="Archivo"/>
                <a:sym typeface="Archivo"/>
              </a:defRPr>
            </a:lvl1pPr>
            <a:lvl2pPr indent="-330200" lvl="1" marL="914400" rtl="0">
              <a:spcBef>
                <a:spcPts val="1000"/>
              </a:spcBef>
              <a:spcAft>
                <a:spcPts val="0"/>
              </a:spcAft>
              <a:buClr>
                <a:schemeClr val="accent1"/>
              </a:buClr>
              <a:buSzPts val="1600"/>
              <a:buFont typeface="Archivo"/>
              <a:buChar char="●"/>
              <a:defRPr sz="1600">
                <a:solidFill>
                  <a:schemeClr val="dk1"/>
                </a:solidFill>
                <a:latin typeface="Archivo"/>
                <a:ea typeface="Archivo"/>
                <a:cs typeface="Archivo"/>
                <a:sym typeface="Archivo"/>
              </a:defRPr>
            </a:lvl2pPr>
            <a:lvl3pPr indent="-317500" lvl="2" marL="1371600" rtl="0">
              <a:spcBef>
                <a:spcPts val="1000"/>
              </a:spcBef>
              <a:spcAft>
                <a:spcPts val="0"/>
              </a:spcAft>
              <a:buClr>
                <a:schemeClr val="accent1"/>
              </a:buClr>
              <a:buSzPts val="1400"/>
              <a:buFont typeface="Archivo"/>
              <a:buChar char="●"/>
              <a:defRPr>
                <a:solidFill>
                  <a:schemeClr val="dk1"/>
                </a:solidFill>
                <a:latin typeface="Archivo"/>
                <a:ea typeface="Archivo"/>
                <a:cs typeface="Archivo"/>
                <a:sym typeface="Archivo"/>
              </a:defRPr>
            </a:lvl3pPr>
            <a:lvl4pPr indent="-304800" lvl="3" marL="1828800" rtl="0">
              <a:spcBef>
                <a:spcPts val="1000"/>
              </a:spcBef>
              <a:spcAft>
                <a:spcPts val="0"/>
              </a:spcAft>
              <a:buClr>
                <a:schemeClr val="accent1"/>
              </a:buClr>
              <a:buSzPts val="1200"/>
              <a:buFont typeface="Archivo"/>
              <a:buChar char="●"/>
              <a:defRPr sz="1200">
                <a:solidFill>
                  <a:schemeClr val="dk1"/>
                </a:solidFill>
                <a:latin typeface="Archivo"/>
                <a:ea typeface="Archivo"/>
                <a:cs typeface="Archivo"/>
                <a:sym typeface="Archivo"/>
              </a:defRPr>
            </a:lvl4pPr>
            <a:lvl5pPr indent="-304800" lvl="4" marL="2286000" rtl="0">
              <a:spcBef>
                <a:spcPts val="1000"/>
              </a:spcBef>
              <a:spcAft>
                <a:spcPts val="0"/>
              </a:spcAft>
              <a:buClr>
                <a:schemeClr val="accent1"/>
              </a:buClr>
              <a:buSzPts val="1200"/>
              <a:buFont typeface="Archivo"/>
              <a:buChar char="●"/>
              <a:defRPr sz="1200">
                <a:solidFill>
                  <a:schemeClr val="dk1"/>
                </a:solidFill>
                <a:latin typeface="Archivo"/>
                <a:ea typeface="Archivo"/>
                <a:cs typeface="Archivo"/>
                <a:sym typeface="Archivo"/>
              </a:defRPr>
            </a:lvl5pPr>
            <a:lvl6pPr indent="-304800" lvl="5" marL="2743200" rtl="0">
              <a:spcBef>
                <a:spcPts val="1000"/>
              </a:spcBef>
              <a:spcAft>
                <a:spcPts val="0"/>
              </a:spcAft>
              <a:buClr>
                <a:schemeClr val="accent1"/>
              </a:buClr>
              <a:buSzPts val="1200"/>
              <a:buFont typeface="Archivo"/>
              <a:buChar char="●"/>
              <a:defRPr sz="1200">
                <a:solidFill>
                  <a:schemeClr val="dk1"/>
                </a:solidFill>
                <a:latin typeface="Archivo"/>
                <a:ea typeface="Archivo"/>
                <a:cs typeface="Archivo"/>
                <a:sym typeface="Archivo"/>
              </a:defRPr>
            </a:lvl6pPr>
            <a:lvl7pPr indent="-304800" lvl="6" marL="3200400" rtl="0">
              <a:spcBef>
                <a:spcPts val="1000"/>
              </a:spcBef>
              <a:spcAft>
                <a:spcPts val="0"/>
              </a:spcAft>
              <a:buClr>
                <a:schemeClr val="accent1"/>
              </a:buClr>
              <a:buSzPts val="1200"/>
              <a:buFont typeface="Archivo"/>
              <a:buChar char="●"/>
              <a:defRPr sz="1200">
                <a:solidFill>
                  <a:schemeClr val="dk1"/>
                </a:solidFill>
                <a:latin typeface="Archivo"/>
                <a:ea typeface="Archivo"/>
                <a:cs typeface="Archivo"/>
                <a:sym typeface="Archivo"/>
              </a:defRPr>
            </a:lvl7pPr>
            <a:lvl8pPr indent="-304800" lvl="7" marL="3657600" rtl="0">
              <a:spcBef>
                <a:spcPts val="1000"/>
              </a:spcBef>
              <a:spcAft>
                <a:spcPts val="0"/>
              </a:spcAft>
              <a:buClr>
                <a:schemeClr val="accent1"/>
              </a:buClr>
              <a:buSzPts val="1200"/>
              <a:buFont typeface="Archivo"/>
              <a:buChar char="●"/>
              <a:defRPr sz="1200">
                <a:solidFill>
                  <a:schemeClr val="dk1"/>
                </a:solidFill>
                <a:latin typeface="Archivo"/>
                <a:ea typeface="Archivo"/>
                <a:cs typeface="Archivo"/>
                <a:sym typeface="Archivo"/>
              </a:defRPr>
            </a:lvl8pPr>
            <a:lvl9pPr indent="-304800" lvl="8" marL="4114800" rtl="0">
              <a:spcBef>
                <a:spcPts val="1000"/>
              </a:spcBef>
              <a:spcAft>
                <a:spcPts val="1000"/>
              </a:spcAft>
              <a:buClr>
                <a:schemeClr val="accent1"/>
              </a:buClr>
              <a:buSzPts val="1200"/>
              <a:buFont typeface="Archivo"/>
              <a:buChar char="●"/>
              <a:defRPr sz="1200">
                <a:solidFill>
                  <a:schemeClr val="dk1"/>
                </a:solidFill>
                <a:latin typeface="Archivo"/>
                <a:ea typeface="Archivo"/>
                <a:cs typeface="Archivo"/>
                <a:sym typeface="Archivo"/>
              </a:defRPr>
            </a:lvl9pPr>
          </a:lstStyle>
          <a:p/>
        </p:txBody>
      </p:sp>
    </p:spTree>
  </p:cSld>
  <p:clrMapOvr>
    <a:masterClrMapping/>
  </p:clrMapOvr>
  <p:extLst>
    <p:ext uri="{DCECCB84-F9BA-43D5-87BE-67443E8EF086}">
      <p15:sldGuideLst>
        <p15:guide id="1" pos="3024">
          <p15:clr>
            <a:schemeClr val="accent4"/>
          </p15:clr>
        </p15:guide>
        <p15:guide id="2" pos="2736">
          <p15:clr>
            <a:schemeClr val="accent4"/>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USTOM_1_2_1_1">
    <p:spTree>
      <p:nvGrpSpPr>
        <p:cNvPr id="90" name="Shape 90"/>
        <p:cNvGrpSpPr/>
        <p:nvPr/>
      </p:nvGrpSpPr>
      <p:grpSpPr>
        <a:xfrm>
          <a:off x="0" y="0"/>
          <a:ext cx="0" cy="0"/>
          <a:chOff x="0" y="0"/>
          <a:chExt cx="0" cy="0"/>
        </a:xfrm>
      </p:grpSpPr>
      <p:sp>
        <p:nvSpPr>
          <p:cNvPr id="91" name="Google Shape;91;p10"/>
          <p:cNvSpPr txBox="1"/>
          <p:nvPr>
            <p:ph idx="12" type="sldNum"/>
          </p:nvPr>
        </p:nvSpPr>
        <p:spPr>
          <a:xfrm>
            <a:off x="8138100" y="4686302"/>
            <a:ext cx="548700" cy="457200"/>
          </a:xfrm>
          <a:prstGeom prst="rect">
            <a:avLst/>
          </a:prstGeom>
        </p:spPr>
        <p:txBody>
          <a:bodyPr anchorCtr="0" anchor="ctr" bIns="0" lIns="0" spcFirstLastPara="1" rIns="0" wrap="square" tIns="0">
            <a:normAutofit/>
          </a:bodyPr>
          <a:lstStyle>
            <a:lvl1pPr lvl="0" rtl="0" algn="r">
              <a:buNone/>
              <a:defRPr sz="800">
                <a:solidFill>
                  <a:schemeClr val="dk2"/>
                </a:solidFill>
                <a:latin typeface="Archivo"/>
                <a:ea typeface="Archivo"/>
                <a:cs typeface="Archivo"/>
                <a:sym typeface="Archivo"/>
              </a:defRPr>
            </a:lvl1pPr>
            <a:lvl2pPr lvl="1" rtl="0" algn="r">
              <a:buNone/>
              <a:defRPr sz="800">
                <a:solidFill>
                  <a:schemeClr val="dk2"/>
                </a:solidFill>
                <a:latin typeface="Archivo"/>
                <a:ea typeface="Archivo"/>
                <a:cs typeface="Archivo"/>
                <a:sym typeface="Archivo"/>
              </a:defRPr>
            </a:lvl2pPr>
            <a:lvl3pPr lvl="2" rtl="0" algn="r">
              <a:buNone/>
              <a:defRPr sz="800">
                <a:solidFill>
                  <a:schemeClr val="dk2"/>
                </a:solidFill>
                <a:latin typeface="Archivo"/>
                <a:ea typeface="Archivo"/>
                <a:cs typeface="Archivo"/>
                <a:sym typeface="Archivo"/>
              </a:defRPr>
            </a:lvl3pPr>
            <a:lvl4pPr lvl="3" rtl="0" algn="r">
              <a:buNone/>
              <a:defRPr sz="800">
                <a:solidFill>
                  <a:schemeClr val="dk2"/>
                </a:solidFill>
                <a:latin typeface="Archivo"/>
                <a:ea typeface="Archivo"/>
                <a:cs typeface="Archivo"/>
                <a:sym typeface="Archivo"/>
              </a:defRPr>
            </a:lvl4pPr>
            <a:lvl5pPr lvl="4" rtl="0" algn="r">
              <a:buNone/>
              <a:defRPr sz="800">
                <a:solidFill>
                  <a:schemeClr val="dk2"/>
                </a:solidFill>
                <a:latin typeface="Archivo"/>
                <a:ea typeface="Archivo"/>
                <a:cs typeface="Archivo"/>
                <a:sym typeface="Archivo"/>
              </a:defRPr>
            </a:lvl5pPr>
            <a:lvl6pPr lvl="5" rtl="0" algn="r">
              <a:buNone/>
              <a:defRPr sz="800">
                <a:solidFill>
                  <a:schemeClr val="dk2"/>
                </a:solidFill>
                <a:latin typeface="Archivo"/>
                <a:ea typeface="Archivo"/>
                <a:cs typeface="Archivo"/>
                <a:sym typeface="Archivo"/>
              </a:defRPr>
            </a:lvl6pPr>
            <a:lvl7pPr lvl="6" rtl="0" algn="r">
              <a:buNone/>
              <a:defRPr sz="800">
                <a:solidFill>
                  <a:schemeClr val="dk2"/>
                </a:solidFill>
                <a:latin typeface="Archivo"/>
                <a:ea typeface="Archivo"/>
                <a:cs typeface="Archivo"/>
                <a:sym typeface="Archivo"/>
              </a:defRPr>
            </a:lvl7pPr>
            <a:lvl8pPr lvl="7" rtl="0" algn="r">
              <a:buNone/>
              <a:defRPr sz="800">
                <a:solidFill>
                  <a:schemeClr val="dk2"/>
                </a:solidFill>
                <a:latin typeface="Archivo"/>
                <a:ea typeface="Archivo"/>
                <a:cs typeface="Archivo"/>
                <a:sym typeface="Archivo"/>
              </a:defRPr>
            </a:lvl8pPr>
            <a:lvl9pPr lvl="8" rtl="0" algn="r">
              <a:buNone/>
              <a:defRPr sz="800">
                <a:solidFill>
                  <a:schemeClr val="dk2"/>
                </a:solidFill>
                <a:latin typeface="Archivo"/>
                <a:ea typeface="Archivo"/>
                <a:cs typeface="Archivo"/>
                <a:sym typeface="Archivo"/>
              </a:defRPr>
            </a:lvl9pPr>
          </a:lstStyle>
          <a:p>
            <a:pPr indent="0" lvl="0" marL="0" rtl="0" algn="r">
              <a:spcBef>
                <a:spcPts val="0"/>
              </a:spcBef>
              <a:spcAft>
                <a:spcPts val="0"/>
              </a:spcAft>
              <a:buNone/>
            </a:pPr>
            <a:fld id="{00000000-1234-1234-1234-123412341234}" type="slidenum">
              <a:rPr lang="en"/>
              <a:t>‹#›</a:t>
            </a:fld>
            <a:endParaRPr/>
          </a:p>
        </p:txBody>
      </p:sp>
      <p:sp>
        <p:nvSpPr>
          <p:cNvPr id="92" name="Google Shape;92;p10"/>
          <p:cNvSpPr txBox="1"/>
          <p:nvPr>
            <p:ph idx="2" type="sldNum"/>
          </p:nvPr>
        </p:nvSpPr>
        <p:spPr>
          <a:xfrm>
            <a:off x="457200" y="4686300"/>
            <a:ext cx="5113200" cy="457200"/>
          </a:xfrm>
          <a:prstGeom prst="rect">
            <a:avLst/>
          </a:prstGeom>
        </p:spPr>
        <p:txBody>
          <a:bodyPr anchorCtr="0" anchor="ctr" bIns="0" lIns="0" spcFirstLastPara="1" rIns="0" wrap="square" tIns="0">
            <a:normAutofit/>
          </a:bodyPr>
          <a:lstStyle>
            <a:lvl1pPr lvl="0" rtl="0" algn="l">
              <a:buNone/>
              <a:defRPr sz="700">
                <a:solidFill>
                  <a:schemeClr val="accent6"/>
                </a:solidFill>
                <a:latin typeface="Archivo"/>
                <a:ea typeface="Archivo"/>
                <a:cs typeface="Archivo"/>
                <a:sym typeface="Archivo"/>
              </a:defRPr>
            </a:lvl1pPr>
            <a:lvl2pPr lvl="1" rtl="0" algn="l">
              <a:buNone/>
              <a:defRPr sz="700">
                <a:solidFill>
                  <a:schemeClr val="accent6"/>
                </a:solidFill>
                <a:latin typeface="Archivo"/>
                <a:ea typeface="Archivo"/>
                <a:cs typeface="Archivo"/>
                <a:sym typeface="Archivo"/>
              </a:defRPr>
            </a:lvl2pPr>
            <a:lvl3pPr lvl="2" rtl="0" algn="l">
              <a:buNone/>
              <a:defRPr sz="700">
                <a:solidFill>
                  <a:schemeClr val="accent6"/>
                </a:solidFill>
                <a:latin typeface="Archivo"/>
                <a:ea typeface="Archivo"/>
                <a:cs typeface="Archivo"/>
                <a:sym typeface="Archivo"/>
              </a:defRPr>
            </a:lvl3pPr>
            <a:lvl4pPr lvl="3" rtl="0" algn="l">
              <a:buNone/>
              <a:defRPr sz="700">
                <a:solidFill>
                  <a:schemeClr val="accent6"/>
                </a:solidFill>
                <a:latin typeface="Archivo"/>
                <a:ea typeface="Archivo"/>
                <a:cs typeface="Archivo"/>
                <a:sym typeface="Archivo"/>
              </a:defRPr>
            </a:lvl4pPr>
            <a:lvl5pPr lvl="4" rtl="0" algn="l">
              <a:buNone/>
              <a:defRPr sz="700">
                <a:solidFill>
                  <a:schemeClr val="accent6"/>
                </a:solidFill>
                <a:latin typeface="Archivo"/>
                <a:ea typeface="Archivo"/>
                <a:cs typeface="Archivo"/>
                <a:sym typeface="Archivo"/>
              </a:defRPr>
            </a:lvl5pPr>
            <a:lvl6pPr lvl="5" rtl="0" algn="l">
              <a:buNone/>
              <a:defRPr sz="700">
                <a:solidFill>
                  <a:schemeClr val="accent6"/>
                </a:solidFill>
                <a:latin typeface="Archivo"/>
                <a:ea typeface="Archivo"/>
                <a:cs typeface="Archivo"/>
                <a:sym typeface="Archivo"/>
              </a:defRPr>
            </a:lvl6pPr>
            <a:lvl7pPr lvl="6" rtl="0" algn="l">
              <a:buNone/>
              <a:defRPr sz="700">
                <a:solidFill>
                  <a:schemeClr val="accent6"/>
                </a:solidFill>
                <a:latin typeface="Archivo"/>
                <a:ea typeface="Archivo"/>
                <a:cs typeface="Archivo"/>
                <a:sym typeface="Archivo"/>
              </a:defRPr>
            </a:lvl7pPr>
            <a:lvl8pPr lvl="7" rtl="0" algn="l">
              <a:buNone/>
              <a:defRPr sz="700">
                <a:solidFill>
                  <a:schemeClr val="accent6"/>
                </a:solidFill>
                <a:latin typeface="Archivo"/>
                <a:ea typeface="Archivo"/>
                <a:cs typeface="Archivo"/>
                <a:sym typeface="Archivo"/>
              </a:defRPr>
            </a:lvl8pPr>
            <a:lvl9pPr lvl="8" rtl="0" algn="l">
              <a:buNone/>
              <a:defRPr sz="700">
                <a:solidFill>
                  <a:schemeClr val="accent6"/>
                </a:solidFill>
                <a:latin typeface="Archivo"/>
                <a:ea typeface="Archivo"/>
                <a:cs typeface="Archivo"/>
                <a:sym typeface="Archivo"/>
              </a:defRPr>
            </a:lvl9pPr>
          </a:lstStyle>
          <a:p>
            <a:pPr indent="0" lvl="0" marL="0" rtl="0" algn="l">
              <a:spcBef>
                <a:spcPts val="0"/>
              </a:spcBef>
              <a:spcAft>
                <a:spcPts val="0"/>
              </a:spcAft>
              <a:buNone/>
            </a:pPr>
            <a:r>
              <a:rPr lang="en"/>
              <a:t>© Deepwatch 2022. Confidential and proprietary. </a:t>
            </a:r>
            <a:r>
              <a:rPr lang="en">
                <a:highlight>
                  <a:schemeClr val="lt1"/>
                </a:highlight>
              </a:rPr>
              <a:t>| </a:t>
            </a:r>
            <a:r>
              <a:rPr lang="en"/>
              <a:t>www.deepwatch.com</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2.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8138100" y="4686302"/>
            <a:ext cx="548700" cy="457200"/>
          </a:xfrm>
          <a:prstGeom prst="rect">
            <a:avLst/>
          </a:prstGeom>
          <a:noFill/>
          <a:ln>
            <a:noFill/>
          </a:ln>
        </p:spPr>
        <p:txBody>
          <a:bodyPr anchorCtr="0" anchor="ctr" bIns="0" lIns="0" spcFirstLastPara="1" rIns="0" wrap="square" tIns="0">
            <a:normAutofit/>
          </a:bodyPr>
          <a:lstStyle>
            <a:lvl1pPr lvl="0" rtl="0" algn="r">
              <a:buNone/>
              <a:defRPr sz="800">
                <a:solidFill>
                  <a:schemeClr val="dk1"/>
                </a:solidFill>
                <a:latin typeface="Archivo"/>
                <a:ea typeface="Archivo"/>
                <a:cs typeface="Archivo"/>
                <a:sym typeface="Archivo"/>
              </a:defRPr>
            </a:lvl1pPr>
            <a:lvl2pPr lvl="1" rtl="0" algn="r">
              <a:buNone/>
              <a:defRPr sz="800">
                <a:solidFill>
                  <a:schemeClr val="dk1"/>
                </a:solidFill>
                <a:latin typeface="Archivo"/>
                <a:ea typeface="Archivo"/>
                <a:cs typeface="Archivo"/>
                <a:sym typeface="Archivo"/>
              </a:defRPr>
            </a:lvl2pPr>
            <a:lvl3pPr lvl="2" rtl="0" algn="r">
              <a:buNone/>
              <a:defRPr sz="800">
                <a:solidFill>
                  <a:schemeClr val="dk1"/>
                </a:solidFill>
                <a:latin typeface="Archivo"/>
                <a:ea typeface="Archivo"/>
                <a:cs typeface="Archivo"/>
                <a:sym typeface="Archivo"/>
              </a:defRPr>
            </a:lvl3pPr>
            <a:lvl4pPr lvl="3" rtl="0" algn="r">
              <a:buNone/>
              <a:defRPr sz="800">
                <a:solidFill>
                  <a:schemeClr val="dk1"/>
                </a:solidFill>
                <a:latin typeface="Archivo"/>
                <a:ea typeface="Archivo"/>
                <a:cs typeface="Archivo"/>
                <a:sym typeface="Archivo"/>
              </a:defRPr>
            </a:lvl4pPr>
            <a:lvl5pPr lvl="4" rtl="0" algn="r">
              <a:buNone/>
              <a:defRPr sz="800">
                <a:solidFill>
                  <a:schemeClr val="dk1"/>
                </a:solidFill>
                <a:latin typeface="Archivo"/>
                <a:ea typeface="Archivo"/>
                <a:cs typeface="Archivo"/>
                <a:sym typeface="Archivo"/>
              </a:defRPr>
            </a:lvl5pPr>
            <a:lvl6pPr lvl="5" rtl="0" algn="r">
              <a:buNone/>
              <a:defRPr sz="800">
                <a:solidFill>
                  <a:schemeClr val="dk1"/>
                </a:solidFill>
                <a:latin typeface="Archivo"/>
                <a:ea typeface="Archivo"/>
                <a:cs typeface="Archivo"/>
                <a:sym typeface="Archivo"/>
              </a:defRPr>
            </a:lvl6pPr>
            <a:lvl7pPr lvl="6" rtl="0" algn="r">
              <a:buNone/>
              <a:defRPr sz="800">
                <a:solidFill>
                  <a:schemeClr val="dk1"/>
                </a:solidFill>
                <a:latin typeface="Archivo"/>
                <a:ea typeface="Archivo"/>
                <a:cs typeface="Archivo"/>
                <a:sym typeface="Archivo"/>
              </a:defRPr>
            </a:lvl7pPr>
            <a:lvl8pPr lvl="7" rtl="0" algn="r">
              <a:buNone/>
              <a:defRPr sz="800">
                <a:solidFill>
                  <a:schemeClr val="dk1"/>
                </a:solidFill>
                <a:latin typeface="Archivo"/>
                <a:ea typeface="Archivo"/>
                <a:cs typeface="Archivo"/>
                <a:sym typeface="Archivo"/>
              </a:defRPr>
            </a:lvl8pPr>
            <a:lvl9pPr lvl="8" rtl="0" algn="r">
              <a:buNone/>
              <a:defRPr sz="800">
                <a:solidFill>
                  <a:schemeClr val="dk1"/>
                </a:solidFill>
                <a:latin typeface="Archivo"/>
                <a:ea typeface="Archivo"/>
                <a:cs typeface="Archivo"/>
                <a:sym typeface="Archivo"/>
              </a:defRPr>
            </a:lvl9pPr>
          </a:lstStyle>
          <a:p>
            <a:pPr indent="0" lvl="0" marL="0" rtl="0" algn="r">
              <a:spcBef>
                <a:spcPts val="0"/>
              </a:spcBef>
              <a:spcAft>
                <a:spcPts val="0"/>
              </a:spcAft>
              <a:buNone/>
            </a:pPr>
            <a:fld id="{00000000-1234-1234-1234-123412341234}" type="slidenum">
              <a:rPr lang="en"/>
              <a:t>‹#›</a:t>
            </a:fld>
            <a:endParaRPr/>
          </a:p>
        </p:txBody>
      </p:sp>
      <p:sp>
        <p:nvSpPr>
          <p:cNvPr id="7" name="Google Shape;7;p1"/>
          <p:cNvSpPr txBox="1"/>
          <p:nvPr>
            <p:ph idx="1" type="body"/>
          </p:nvPr>
        </p:nvSpPr>
        <p:spPr>
          <a:xfrm>
            <a:off x="457200" y="1143000"/>
            <a:ext cx="8229600" cy="3543600"/>
          </a:xfrm>
          <a:prstGeom prst="rect">
            <a:avLst/>
          </a:prstGeom>
          <a:noFill/>
          <a:ln>
            <a:noFill/>
          </a:ln>
        </p:spPr>
        <p:txBody>
          <a:bodyPr anchorCtr="0" anchor="t" bIns="0" lIns="0" spcFirstLastPara="1" rIns="0" wrap="square" tIns="0">
            <a:normAutofit/>
          </a:bodyPr>
          <a:lstStyle>
            <a:lvl1pPr indent="-342900" lvl="0" marL="457200" rtl="0">
              <a:spcBef>
                <a:spcPts val="0"/>
              </a:spcBef>
              <a:spcAft>
                <a:spcPts val="0"/>
              </a:spcAft>
              <a:buClr>
                <a:schemeClr val="accent1"/>
              </a:buClr>
              <a:buSzPts val="1800"/>
              <a:buFont typeface="Archivo"/>
              <a:buChar char="●"/>
              <a:defRPr sz="1800">
                <a:solidFill>
                  <a:schemeClr val="dk1"/>
                </a:solidFill>
                <a:latin typeface="Archivo"/>
                <a:ea typeface="Archivo"/>
                <a:cs typeface="Archivo"/>
                <a:sym typeface="Archivo"/>
              </a:defRPr>
            </a:lvl1pPr>
            <a:lvl2pPr indent="-330200" lvl="1" marL="914400" rtl="0">
              <a:spcBef>
                <a:spcPts val="1000"/>
              </a:spcBef>
              <a:spcAft>
                <a:spcPts val="0"/>
              </a:spcAft>
              <a:buClr>
                <a:schemeClr val="accent1"/>
              </a:buClr>
              <a:buSzPts val="1600"/>
              <a:buFont typeface="Archivo"/>
              <a:buChar char="●"/>
              <a:defRPr sz="1600">
                <a:solidFill>
                  <a:schemeClr val="dk1"/>
                </a:solidFill>
                <a:latin typeface="Archivo"/>
                <a:ea typeface="Archivo"/>
                <a:cs typeface="Archivo"/>
                <a:sym typeface="Archivo"/>
              </a:defRPr>
            </a:lvl2pPr>
            <a:lvl3pPr indent="-317500" lvl="2" marL="1371600" rtl="0">
              <a:spcBef>
                <a:spcPts val="1000"/>
              </a:spcBef>
              <a:spcAft>
                <a:spcPts val="0"/>
              </a:spcAft>
              <a:buClr>
                <a:schemeClr val="accent1"/>
              </a:buClr>
              <a:buSzPts val="1400"/>
              <a:buFont typeface="Archivo"/>
              <a:buChar char="●"/>
              <a:defRPr>
                <a:solidFill>
                  <a:schemeClr val="dk1"/>
                </a:solidFill>
                <a:latin typeface="Archivo"/>
                <a:ea typeface="Archivo"/>
                <a:cs typeface="Archivo"/>
                <a:sym typeface="Archivo"/>
              </a:defRPr>
            </a:lvl3pPr>
            <a:lvl4pPr indent="-304800" lvl="3" marL="1828800" rtl="0">
              <a:spcBef>
                <a:spcPts val="1000"/>
              </a:spcBef>
              <a:spcAft>
                <a:spcPts val="0"/>
              </a:spcAft>
              <a:buClr>
                <a:schemeClr val="accent1"/>
              </a:buClr>
              <a:buSzPts val="1200"/>
              <a:buFont typeface="Archivo"/>
              <a:buChar char="●"/>
              <a:defRPr sz="1200">
                <a:solidFill>
                  <a:schemeClr val="dk1"/>
                </a:solidFill>
                <a:latin typeface="Archivo"/>
                <a:ea typeface="Archivo"/>
                <a:cs typeface="Archivo"/>
                <a:sym typeface="Archivo"/>
              </a:defRPr>
            </a:lvl4pPr>
            <a:lvl5pPr indent="-304800" lvl="4" marL="2286000" rtl="0">
              <a:spcBef>
                <a:spcPts val="1000"/>
              </a:spcBef>
              <a:spcAft>
                <a:spcPts val="0"/>
              </a:spcAft>
              <a:buClr>
                <a:schemeClr val="accent1"/>
              </a:buClr>
              <a:buSzPts val="1200"/>
              <a:buFont typeface="Archivo"/>
              <a:buChar char="●"/>
              <a:defRPr sz="1200">
                <a:solidFill>
                  <a:schemeClr val="dk1"/>
                </a:solidFill>
                <a:latin typeface="Archivo"/>
                <a:ea typeface="Archivo"/>
                <a:cs typeface="Archivo"/>
                <a:sym typeface="Archivo"/>
              </a:defRPr>
            </a:lvl5pPr>
            <a:lvl6pPr indent="-304800" lvl="5" marL="2743200" rtl="0">
              <a:spcBef>
                <a:spcPts val="1000"/>
              </a:spcBef>
              <a:spcAft>
                <a:spcPts val="0"/>
              </a:spcAft>
              <a:buClr>
                <a:schemeClr val="accent1"/>
              </a:buClr>
              <a:buSzPts val="1200"/>
              <a:buFont typeface="Archivo"/>
              <a:buChar char="●"/>
              <a:defRPr sz="1200">
                <a:solidFill>
                  <a:schemeClr val="dk1"/>
                </a:solidFill>
                <a:latin typeface="Archivo"/>
                <a:ea typeface="Archivo"/>
                <a:cs typeface="Archivo"/>
                <a:sym typeface="Archivo"/>
              </a:defRPr>
            </a:lvl6pPr>
            <a:lvl7pPr indent="-304800" lvl="6" marL="3200400" rtl="0">
              <a:spcBef>
                <a:spcPts val="1000"/>
              </a:spcBef>
              <a:spcAft>
                <a:spcPts val="0"/>
              </a:spcAft>
              <a:buClr>
                <a:schemeClr val="accent1"/>
              </a:buClr>
              <a:buSzPts val="1200"/>
              <a:buFont typeface="Archivo"/>
              <a:buChar char="●"/>
              <a:defRPr sz="1200">
                <a:solidFill>
                  <a:schemeClr val="dk1"/>
                </a:solidFill>
                <a:latin typeface="Archivo"/>
                <a:ea typeface="Archivo"/>
                <a:cs typeface="Archivo"/>
                <a:sym typeface="Archivo"/>
              </a:defRPr>
            </a:lvl7pPr>
            <a:lvl8pPr indent="-304800" lvl="7" marL="3657600" rtl="0">
              <a:spcBef>
                <a:spcPts val="1000"/>
              </a:spcBef>
              <a:spcAft>
                <a:spcPts val="0"/>
              </a:spcAft>
              <a:buClr>
                <a:schemeClr val="accent1"/>
              </a:buClr>
              <a:buSzPts val="1200"/>
              <a:buFont typeface="Archivo"/>
              <a:buChar char="●"/>
              <a:defRPr sz="1200">
                <a:solidFill>
                  <a:schemeClr val="dk1"/>
                </a:solidFill>
                <a:latin typeface="Archivo"/>
                <a:ea typeface="Archivo"/>
                <a:cs typeface="Archivo"/>
                <a:sym typeface="Archivo"/>
              </a:defRPr>
            </a:lvl8pPr>
            <a:lvl9pPr indent="-304800" lvl="8" marL="4114800" rtl="0">
              <a:spcBef>
                <a:spcPts val="1000"/>
              </a:spcBef>
              <a:spcAft>
                <a:spcPts val="1000"/>
              </a:spcAft>
              <a:buClr>
                <a:schemeClr val="accent1"/>
              </a:buClr>
              <a:buSzPts val="1200"/>
              <a:buFont typeface="Archivo"/>
              <a:buChar char="●"/>
              <a:defRPr sz="1200">
                <a:solidFill>
                  <a:schemeClr val="dk1"/>
                </a:solidFill>
                <a:latin typeface="Archivo"/>
                <a:ea typeface="Archivo"/>
                <a:cs typeface="Archivo"/>
                <a:sym typeface="Archivo"/>
              </a:defRPr>
            </a:lvl9pPr>
          </a:lstStyle>
          <a:p/>
        </p:txBody>
      </p:sp>
      <p:sp>
        <p:nvSpPr>
          <p:cNvPr id="8" name="Google Shape;8;p1"/>
          <p:cNvSpPr txBox="1"/>
          <p:nvPr>
            <p:ph idx="2" type="sldNum"/>
          </p:nvPr>
        </p:nvSpPr>
        <p:spPr>
          <a:xfrm>
            <a:off x="457200" y="4686300"/>
            <a:ext cx="5113200" cy="457200"/>
          </a:xfrm>
          <a:prstGeom prst="rect">
            <a:avLst/>
          </a:prstGeom>
          <a:noFill/>
          <a:ln>
            <a:noFill/>
          </a:ln>
        </p:spPr>
        <p:txBody>
          <a:bodyPr anchorCtr="0" anchor="ctr" bIns="0" lIns="0" spcFirstLastPara="1" rIns="0" wrap="square" tIns="0">
            <a:normAutofit/>
          </a:bodyPr>
          <a:lstStyle>
            <a:lvl1pPr lvl="0" rtl="0">
              <a:buNone/>
              <a:defRPr sz="700">
                <a:solidFill>
                  <a:schemeClr val="accent6"/>
                </a:solidFill>
                <a:latin typeface="Archivo"/>
                <a:ea typeface="Archivo"/>
                <a:cs typeface="Archivo"/>
                <a:sym typeface="Archivo"/>
              </a:defRPr>
            </a:lvl1pPr>
            <a:lvl2pPr lvl="1" rtl="0">
              <a:buNone/>
              <a:defRPr sz="700">
                <a:solidFill>
                  <a:schemeClr val="accent6"/>
                </a:solidFill>
                <a:latin typeface="Archivo"/>
                <a:ea typeface="Archivo"/>
                <a:cs typeface="Archivo"/>
                <a:sym typeface="Archivo"/>
              </a:defRPr>
            </a:lvl2pPr>
            <a:lvl3pPr lvl="2" rtl="0">
              <a:buNone/>
              <a:defRPr sz="700">
                <a:solidFill>
                  <a:schemeClr val="accent6"/>
                </a:solidFill>
                <a:latin typeface="Archivo"/>
                <a:ea typeface="Archivo"/>
                <a:cs typeface="Archivo"/>
                <a:sym typeface="Archivo"/>
              </a:defRPr>
            </a:lvl3pPr>
            <a:lvl4pPr lvl="3" rtl="0">
              <a:buNone/>
              <a:defRPr sz="700">
                <a:solidFill>
                  <a:schemeClr val="accent6"/>
                </a:solidFill>
                <a:latin typeface="Archivo"/>
                <a:ea typeface="Archivo"/>
                <a:cs typeface="Archivo"/>
                <a:sym typeface="Archivo"/>
              </a:defRPr>
            </a:lvl4pPr>
            <a:lvl5pPr lvl="4" rtl="0">
              <a:buNone/>
              <a:defRPr sz="700">
                <a:solidFill>
                  <a:schemeClr val="accent6"/>
                </a:solidFill>
                <a:latin typeface="Archivo"/>
                <a:ea typeface="Archivo"/>
                <a:cs typeface="Archivo"/>
                <a:sym typeface="Archivo"/>
              </a:defRPr>
            </a:lvl5pPr>
            <a:lvl6pPr lvl="5" rtl="0">
              <a:buNone/>
              <a:defRPr sz="700">
                <a:solidFill>
                  <a:schemeClr val="accent6"/>
                </a:solidFill>
                <a:latin typeface="Archivo"/>
                <a:ea typeface="Archivo"/>
                <a:cs typeface="Archivo"/>
                <a:sym typeface="Archivo"/>
              </a:defRPr>
            </a:lvl6pPr>
            <a:lvl7pPr lvl="6" rtl="0">
              <a:buNone/>
              <a:defRPr sz="700">
                <a:solidFill>
                  <a:schemeClr val="accent6"/>
                </a:solidFill>
                <a:latin typeface="Archivo"/>
                <a:ea typeface="Archivo"/>
                <a:cs typeface="Archivo"/>
                <a:sym typeface="Archivo"/>
              </a:defRPr>
            </a:lvl7pPr>
            <a:lvl8pPr lvl="7" rtl="0">
              <a:buNone/>
              <a:defRPr sz="700">
                <a:solidFill>
                  <a:schemeClr val="accent6"/>
                </a:solidFill>
                <a:latin typeface="Archivo"/>
                <a:ea typeface="Archivo"/>
                <a:cs typeface="Archivo"/>
                <a:sym typeface="Archivo"/>
              </a:defRPr>
            </a:lvl8pPr>
            <a:lvl9pPr lvl="8" rtl="0">
              <a:buNone/>
              <a:defRPr sz="700">
                <a:solidFill>
                  <a:schemeClr val="accent6"/>
                </a:solidFill>
                <a:latin typeface="Archivo"/>
                <a:ea typeface="Archivo"/>
                <a:cs typeface="Archivo"/>
                <a:sym typeface="Archivo"/>
              </a:defRPr>
            </a:lvl9pPr>
          </a:lstStyle>
          <a:p>
            <a:pPr indent="0" lvl="0" marL="0" rtl="0" algn="l">
              <a:spcBef>
                <a:spcPts val="0"/>
              </a:spcBef>
              <a:spcAft>
                <a:spcPts val="0"/>
              </a:spcAft>
              <a:buNone/>
            </a:pPr>
            <a:r>
              <a:rPr lang="en"/>
              <a:t>© Deepwatch 2022. Confidential and proprietary. </a:t>
            </a:r>
            <a:r>
              <a:rPr lang="en">
                <a:latin typeface="Arial"/>
                <a:ea typeface="Arial"/>
                <a:cs typeface="Arial"/>
                <a:sym typeface="Arial"/>
              </a:rPr>
              <a:t>| www.deepwatch.com</a:t>
            </a:r>
            <a:endParaRPr sz="800"/>
          </a:p>
        </p:txBody>
      </p:sp>
      <p:sp>
        <p:nvSpPr>
          <p:cNvPr id="9" name="Google Shape;9;p1"/>
          <p:cNvSpPr txBox="1"/>
          <p:nvPr>
            <p:ph type="title"/>
          </p:nvPr>
        </p:nvSpPr>
        <p:spPr>
          <a:xfrm>
            <a:off x="457200" y="621800"/>
            <a:ext cx="6920700" cy="338100"/>
          </a:xfrm>
          <a:prstGeom prst="rect">
            <a:avLst/>
          </a:prstGeom>
          <a:noFill/>
          <a:ln>
            <a:noFill/>
          </a:ln>
        </p:spPr>
        <p:txBody>
          <a:bodyPr anchorCtr="0" anchor="t" bIns="0" lIns="0" spcFirstLastPara="1" rIns="0" wrap="square" tIns="0">
            <a:noAutofit/>
          </a:bodyPr>
          <a:lstStyle>
            <a:lvl1pPr lvl="0" rtl="0">
              <a:spcBef>
                <a:spcPts val="0"/>
              </a:spcBef>
              <a:spcAft>
                <a:spcPts val="0"/>
              </a:spcAft>
              <a:buSzPts val="2400"/>
              <a:buFont typeface="Archivo"/>
              <a:buNone/>
              <a:defRPr sz="2400">
                <a:latin typeface="Archivo"/>
                <a:ea typeface="Archivo"/>
                <a:cs typeface="Archivo"/>
                <a:sym typeface="Archivo"/>
              </a:defRPr>
            </a:lvl1pPr>
            <a:lvl2pPr lvl="1" rtl="0">
              <a:spcBef>
                <a:spcPts val="0"/>
              </a:spcBef>
              <a:spcAft>
                <a:spcPts val="0"/>
              </a:spcAft>
              <a:buSzPts val="1400"/>
              <a:buNone/>
              <a:defRPr>
                <a:latin typeface="Archivo"/>
                <a:ea typeface="Archivo"/>
                <a:cs typeface="Archivo"/>
                <a:sym typeface="Archivo"/>
              </a:defRPr>
            </a:lvl2pPr>
            <a:lvl3pPr lvl="2" rtl="0">
              <a:spcBef>
                <a:spcPts val="0"/>
              </a:spcBef>
              <a:spcAft>
                <a:spcPts val="0"/>
              </a:spcAft>
              <a:buSzPts val="1400"/>
              <a:buNone/>
              <a:defRPr>
                <a:latin typeface="Archivo"/>
                <a:ea typeface="Archivo"/>
                <a:cs typeface="Archivo"/>
                <a:sym typeface="Archivo"/>
              </a:defRPr>
            </a:lvl3pPr>
            <a:lvl4pPr lvl="3" rtl="0">
              <a:spcBef>
                <a:spcPts val="0"/>
              </a:spcBef>
              <a:spcAft>
                <a:spcPts val="0"/>
              </a:spcAft>
              <a:buSzPts val="1400"/>
              <a:buNone/>
              <a:defRPr>
                <a:latin typeface="Archivo"/>
                <a:ea typeface="Archivo"/>
                <a:cs typeface="Archivo"/>
                <a:sym typeface="Archivo"/>
              </a:defRPr>
            </a:lvl4pPr>
            <a:lvl5pPr lvl="4" rtl="0">
              <a:spcBef>
                <a:spcPts val="0"/>
              </a:spcBef>
              <a:spcAft>
                <a:spcPts val="0"/>
              </a:spcAft>
              <a:buSzPts val="1400"/>
              <a:buNone/>
              <a:defRPr>
                <a:latin typeface="Archivo"/>
                <a:ea typeface="Archivo"/>
                <a:cs typeface="Archivo"/>
                <a:sym typeface="Archivo"/>
              </a:defRPr>
            </a:lvl5pPr>
            <a:lvl6pPr lvl="5" rtl="0">
              <a:spcBef>
                <a:spcPts val="0"/>
              </a:spcBef>
              <a:spcAft>
                <a:spcPts val="0"/>
              </a:spcAft>
              <a:buSzPts val="1400"/>
              <a:buNone/>
              <a:defRPr>
                <a:latin typeface="Archivo"/>
                <a:ea typeface="Archivo"/>
                <a:cs typeface="Archivo"/>
                <a:sym typeface="Archivo"/>
              </a:defRPr>
            </a:lvl6pPr>
            <a:lvl7pPr lvl="6" rtl="0">
              <a:spcBef>
                <a:spcPts val="0"/>
              </a:spcBef>
              <a:spcAft>
                <a:spcPts val="0"/>
              </a:spcAft>
              <a:buSzPts val="1400"/>
              <a:buNone/>
              <a:defRPr>
                <a:latin typeface="Archivo"/>
                <a:ea typeface="Archivo"/>
                <a:cs typeface="Archivo"/>
                <a:sym typeface="Archivo"/>
              </a:defRPr>
            </a:lvl7pPr>
            <a:lvl8pPr lvl="7" rtl="0">
              <a:spcBef>
                <a:spcPts val="0"/>
              </a:spcBef>
              <a:spcAft>
                <a:spcPts val="0"/>
              </a:spcAft>
              <a:buSzPts val="1400"/>
              <a:buNone/>
              <a:defRPr>
                <a:latin typeface="Archivo"/>
                <a:ea typeface="Archivo"/>
                <a:cs typeface="Archivo"/>
                <a:sym typeface="Archivo"/>
              </a:defRPr>
            </a:lvl8pPr>
            <a:lvl9pPr lvl="8" rtl="0">
              <a:spcBef>
                <a:spcPts val="0"/>
              </a:spcBef>
              <a:spcAft>
                <a:spcPts val="0"/>
              </a:spcAft>
              <a:buSzPts val="1400"/>
              <a:buNone/>
              <a:defRPr>
                <a:latin typeface="Archivo"/>
                <a:ea typeface="Archivo"/>
                <a:cs typeface="Archivo"/>
                <a:sym typeface="Archivo"/>
              </a:defRPr>
            </a:lvl9pPr>
          </a:lstStyle>
          <a:p/>
        </p:txBody>
      </p:sp>
      <p:grpSp>
        <p:nvGrpSpPr>
          <p:cNvPr id="10" name="Google Shape;10;p1"/>
          <p:cNvGrpSpPr/>
          <p:nvPr/>
        </p:nvGrpSpPr>
        <p:grpSpPr>
          <a:xfrm>
            <a:off x="7908060" y="182172"/>
            <a:ext cx="1007333" cy="135941"/>
            <a:chOff x="7680960" y="347472"/>
            <a:chExt cx="1007333" cy="135941"/>
          </a:xfrm>
        </p:grpSpPr>
        <p:sp>
          <p:nvSpPr>
            <p:cNvPr id="11" name="Google Shape;11;p1"/>
            <p:cNvSpPr/>
            <p:nvPr/>
          </p:nvSpPr>
          <p:spPr>
            <a:xfrm>
              <a:off x="7953296" y="347472"/>
              <a:ext cx="72508" cy="108752"/>
            </a:xfrm>
            <a:custGeom>
              <a:rect b="b" l="l" r="r" t="t"/>
              <a:pathLst>
                <a:path extrusionOk="0" h="30251" w="20169">
                  <a:moveTo>
                    <a:pt x="10210" y="11974"/>
                  </a:moveTo>
                  <a:cubicBezTo>
                    <a:pt x="11093" y="11974"/>
                    <a:pt x="11849" y="12100"/>
                    <a:pt x="12479" y="12352"/>
                  </a:cubicBezTo>
                  <a:cubicBezTo>
                    <a:pt x="13110" y="12731"/>
                    <a:pt x="13614" y="13109"/>
                    <a:pt x="13992" y="13739"/>
                  </a:cubicBezTo>
                  <a:cubicBezTo>
                    <a:pt x="14370" y="14369"/>
                    <a:pt x="14622" y="14999"/>
                    <a:pt x="14874" y="15882"/>
                  </a:cubicBezTo>
                  <a:cubicBezTo>
                    <a:pt x="15000" y="16764"/>
                    <a:pt x="15126" y="17646"/>
                    <a:pt x="15126" y="18781"/>
                  </a:cubicBezTo>
                  <a:lnTo>
                    <a:pt x="15126" y="19285"/>
                  </a:lnTo>
                  <a:cubicBezTo>
                    <a:pt x="15126" y="20671"/>
                    <a:pt x="15000" y="21932"/>
                    <a:pt x="14622" y="22940"/>
                  </a:cubicBezTo>
                  <a:cubicBezTo>
                    <a:pt x="14244" y="23949"/>
                    <a:pt x="13740" y="24705"/>
                    <a:pt x="12984" y="25209"/>
                  </a:cubicBezTo>
                  <a:cubicBezTo>
                    <a:pt x="12353" y="25713"/>
                    <a:pt x="11345" y="25965"/>
                    <a:pt x="10210" y="25965"/>
                  </a:cubicBezTo>
                  <a:cubicBezTo>
                    <a:pt x="8950" y="25965"/>
                    <a:pt x="8068" y="25713"/>
                    <a:pt x="7311" y="25209"/>
                  </a:cubicBezTo>
                  <a:cubicBezTo>
                    <a:pt x="6555" y="24705"/>
                    <a:pt x="6051" y="24075"/>
                    <a:pt x="5799" y="23066"/>
                  </a:cubicBezTo>
                  <a:cubicBezTo>
                    <a:pt x="5421" y="22058"/>
                    <a:pt x="5295" y="20798"/>
                    <a:pt x="5295" y="19285"/>
                  </a:cubicBezTo>
                  <a:lnTo>
                    <a:pt x="5295" y="18655"/>
                  </a:lnTo>
                  <a:cubicBezTo>
                    <a:pt x="5295" y="17142"/>
                    <a:pt x="5421" y="15882"/>
                    <a:pt x="5799" y="14873"/>
                  </a:cubicBezTo>
                  <a:cubicBezTo>
                    <a:pt x="6051" y="13865"/>
                    <a:pt x="6555" y="13109"/>
                    <a:pt x="7311" y="12731"/>
                  </a:cubicBezTo>
                  <a:cubicBezTo>
                    <a:pt x="8068" y="12226"/>
                    <a:pt x="9076" y="11974"/>
                    <a:pt x="10210" y="11974"/>
                  </a:cubicBezTo>
                  <a:close/>
                  <a:moveTo>
                    <a:pt x="15126" y="0"/>
                  </a:moveTo>
                  <a:lnTo>
                    <a:pt x="15126" y="10588"/>
                  </a:lnTo>
                  <a:lnTo>
                    <a:pt x="14874" y="10588"/>
                  </a:lnTo>
                  <a:cubicBezTo>
                    <a:pt x="14496" y="9958"/>
                    <a:pt x="13866" y="9453"/>
                    <a:pt x="13236" y="8949"/>
                  </a:cubicBezTo>
                  <a:cubicBezTo>
                    <a:pt x="12605" y="8445"/>
                    <a:pt x="11849" y="8193"/>
                    <a:pt x="11093" y="7941"/>
                  </a:cubicBezTo>
                  <a:cubicBezTo>
                    <a:pt x="10210" y="7689"/>
                    <a:pt x="9328" y="7563"/>
                    <a:pt x="8320" y="7563"/>
                  </a:cubicBezTo>
                  <a:cubicBezTo>
                    <a:pt x="6807" y="7563"/>
                    <a:pt x="5295" y="8067"/>
                    <a:pt x="4034" y="8823"/>
                  </a:cubicBezTo>
                  <a:cubicBezTo>
                    <a:pt x="2774" y="9579"/>
                    <a:pt x="1765" y="10840"/>
                    <a:pt x="1135" y="12479"/>
                  </a:cubicBezTo>
                  <a:cubicBezTo>
                    <a:pt x="379" y="14117"/>
                    <a:pt x="1" y="16260"/>
                    <a:pt x="1" y="18907"/>
                  </a:cubicBezTo>
                  <a:cubicBezTo>
                    <a:pt x="1" y="21554"/>
                    <a:pt x="379" y="23697"/>
                    <a:pt x="1135" y="25335"/>
                  </a:cubicBezTo>
                  <a:cubicBezTo>
                    <a:pt x="1765" y="27100"/>
                    <a:pt x="2774" y="28234"/>
                    <a:pt x="4034" y="29117"/>
                  </a:cubicBezTo>
                  <a:cubicBezTo>
                    <a:pt x="5421" y="29873"/>
                    <a:pt x="6933" y="30251"/>
                    <a:pt x="8698" y="30251"/>
                  </a:cubicBezTo>
                  <a:cubicBezTo>
                    <a:pt x="10084" y="30251"/>
                    <a:pt x="11345" y="29999"/>
                    <a:pt x="12479" y="29495"/>
                  </a:cubicBezTo>
                  <a:cubicBezTo>
                    <a:pt x="13740" y="28864"/>
                    <a:pt x="14622" y="27982"/>
                    <a:pt x="15252" y="26848"/>
                  </a:cubicBezTo>
                  <a:lnTo>
                    <a:pt x="15631" y="26848"/>
                  </a:lnTo>
                  <a:lnTo>
                    <a:pt x="16009" y="29747"/>
                  </a:lnTo>
                  <a:lnTo>
                    <a:pt x="20168" y="29747"/>
                  </a:lnTo>
                  <a:lnTo>
                    <a:pt x="2016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
            <p:cNvSpPr/>
            <p:nvPr/>
          </p:nvSpPr>
          <p:spPr>
            <a:xfrm>
              <a:off x="8041204" y="375110"/>
              <a:ext cx="71602" cy="81114"/>
            </a:xfrm>
            <a:custGeom>
              <a:rect b="b" l="l" r="r" t="t"/>
              <a:pathLst>
                <a:path extrusionOk="0" h="22563" w="19917">
                  <a:moveTo>
                    <a:pt x="10337" y="3908"/>
                  </a:moveTo>
                  <a:cubicBezTo>
                    <a:pt x="10967" y="3908"/>
                    <a:pt x="11597" y="4034"/>
                    <a:pt x="12101" y="4160"/>
                  </a:cubicBezTo>
                  <a:cubicBezTo>
                    <a:pt x="12606" y="4412"/>
                    <a:pt x="13110" y="4664"/>
                    <a:pt x="13488" y="5043"/>
                  </a:cubicBezTo>
                  <a:cubicBezTo>
                    <a:pt x="13866" y="5547"/>
                    <a:pt x="14118" y="6051"/>
                    <a:pt x="14370" y="6681"/>
                  </a:cubicBezTo>
                  <a:cubicBezTo>
                    <a:pt x="14496" y="7311"/>
                    <a:pt x="14622" y="8068"/>
                    <a:pt x="14622" y="8950"/>
                  </a:cubicBezTo>
                  <a:lnTo>
                    <a:pt x="5169" y="8950"/>
                  </a:lnTo>
                  <a:cubicBezTo>
                    <a:pt x="5421" y="7816"/>
                    <a:pt x="5673" y="6807"/>
                    <a:pt x="6051" y="6177"/>
                  </a:cubicBezTo>
                  <a:cubicBezTo>
                    <a:pt x="6429" y="5421"/>
                    <a:pt x="6933" y="4791"/>
                    <a:pt x="7690" y="4412"/>
                  </a:cubicBezTo>
                  <a:cubicBezTo>
                    <a:pt x="8446" y="4160"/>
                    <a:pt x="9328" y="3908"/>
                    <a:pt x="10337" y="3908"/>
                  </a:cubicBezTo>
                  <a:close/>
                  <a:moveTo>
                    <a:pt x="10337" y="1"/>
                  </a:moveTo>
                  <a:cubicBezTo>
                    <a:pt x="8068" y="1"/>
                    <a:pt x="6177" y="379"/>
                    <a:pt x="4665" y="1135"/>
                  </a:cubicBezTo>
                  <a:cubicBezTo>
                    <a:pt x="3026" y="2018"/>
                    <a:pt x="1892" y="3152"/>
                    <a:pt x="1135" y="4917"/>
                  </a:cubicBezTo>
                  <a:cubicBezTo>
                    <a:pt x="379" y="6555"/>
                    <a:pt x="1" y="8698"/>
                    <a:pt x="1" y="11345"/>
                  </a:cubicBezTo>
                  <a:cubicBezTo>
                    <a:pt x="1" y="13866"/>
                    <a:pt x="379" y="16009"/>
                    <a:pt x="1135" y="17647"/>
                  </a:cubicBezTo>
                  <a:cubicBezTo>
                    <a:pt x="1892" y="19412"/>
                    <a:pt x="3026" y="20546"/>
                    <a:pt x="4665" y="21429"/>
                  </a:cubicBezTo>
                  <a:cubicBezTo>
                    <a:pt x="6177" y="22185"/>
                    <a:pt x="8068" y="22563"/>
                    <a:pt x="10337" y="22563"/>
                  </a:cubicBezTo>
                  <a:cubicBezTo>
                    <a:pt x="11723" y="22563"/>
                    <a:pt x="12984" y="22437"/>
                    <a:pt x="14118" y="22185"/>
                  </a:cubicBezTo>
                  <a:cubicBezTo>
                    <a:pt x="15253" y="21807"/>
                    <a:pt x="16261" y="21302"/>
                    <a:pt x="17143" y="20672"/>
                  </a:cubicBezTo>
                  <a:cubicBezTo>
                    <a:pt x="18026" y="20042"/>
                    <a:pt x="18656" y="19160"/>
                    <a:pt x="19160" y="18151"/>
                  </a:cubicBezTo>
                  <a:cubicBezTo>
                    <a:pt x="19664" y="17143"/>
                    <a:pt x="19916" y="15883"/>
                    <a:pt x="19916" y="14622"/>
                  </a:cubicBezTo>
                  <a:lnTo>
                    <a:pt x="15001" y="14622"/>
                  </a:lnTo>
                  <a:cubicBezTo>
                    <a:pt x="15001" y="15252"/>
                    <a:pt x="14874" y="15883"/>
                    <a:pt x="14622" y="16387"/>
                  </a:cubicBezTo>
                  <a:cubicBezTo>
                    <a:pt x="14370" y="16891"/>
                    <a:pt x="14118" y="17269"/>
                    <a:pt x="13614" y="17647"/>
                  </a:cubicBezTo>
                  <a:cubicBezTo>
                    <a:pt x="13236" y="18025"/>
                    <a:pt x="12732" y="18277"/>
                    <a:pt x="12227" y="18403"/>
                  </a:cubicBezTo>
                  <a:cubicBezTo>
                    <a:pt x="11723" y="18656"/>
                    <a:pt x="11093" y="18656"/>
                    <a:pt x="10463" y="18656"/>
                  </a:cubicBezTo>
                  <a:cubicBezTo>
                    <a:pt x="9202" y="18656"/>
                    <a:pt x="8194" y="18403"/>
                    <a:pt x="7438" y="18025"/>
                  </a:cubicBezTo>
                  <a:cubicBezTo>
                    <a:pt x="6681" y="17521"/>
                    <a:pt x="6177" y="16891"/>
                    <a:pt x="5799" y="15883"/>
                  </a:cubicBezTo>
                  <a:cubicBezTo>
                    <a:pt x="5421" y="15000"/>
                    <a:pt x="5169" y="13866"/>
                    <a:pt x="5169" y="12479"/>
                  </a:cubicBezTo>
                  <a:lnTo>
                    <a:pt x="19916" y="12479"/>
                  </a:lnTo>
                  <a:lnTo>
                    <a:pt x="19916" y="11093"/>
                  </a:lnTo>
                  <a:cubicBezTo>
                    <a:pt x="19916" y="8446"/>
                    <a:pt x="19538" y="6429"/>
                    <a:pt x="18782" y="4791"/>
                  </a:cubicBezTo>
                  <a:cubicBezTo>
                    <a:pt x="18152" y="3152"/>
                    <a:pt x="17017" y="1891"/>
                    <a:pt x="15631" y="1135"/>
                  </a:cubicBezTo>
                  <a:cubicBezTo>
                    <a:pt x="14244" y="379"/>
                    <a:pt x="12480" y="1"/>
                    <a:pt x="1033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1"/>
            <p:cNvSpPr/>
            <p:nvPr/>
          </p:nvSpPr>
          <p:spPr>
            <a:xfrm>
              <a:off x="8124130" y="375110"/>
              <a:ext cx="71602" cy="81114"/>
            </a:xfrm>
            <a:custGeom>
              <a:rect b="b" l="l" r="r" t="t"/>
              <a:pathLst>
                <a:path extrusionOk="0" h="22563" w="19917">
                  <a:moveTo>
                    <a:pt x="10463" y="3908"/>
                  </a:moveTo>
                  <a:cubicBezTo>
                    <a:pt x="11093" y="3908"/>
                    <a:pt x="11723" y="4034"/>
                    <a:pt x="12227" y="4160"/>
                  </a:cubicBezTo>
                  <a:cubicBezTo>
                    <a:pt x="12731" y="4412"/>
                    <a:pt x="13110" y="4664"/>
                    <a:pt x="13488" y="5043"/>
                  </a:cubicBezTo>
                  <a:cubicBezTo>
                    <a:pt x="13866" y="5547"/>
                    <a:pt x="14244" y="6051"/>
                    <a:pt x="14370" y="6681"/>
                  </a:cubicBezTo>
                  <a:cubicBezTo>
                    <a:pt x="14622" y="7311"/>
                    <a:pt x="14748" y="8068"/>
                    <a:pt x="14748" y="8950"/>
                  </a:cubicBezTo>
                  <a:lnTo>
                    <a:pt x="5295" y="8950"/>
                  </a:lnTo>
                  <a:cubicBezTo>
                    <a:pt x="5421" y="7816"/>
                    <a:pt x="5673" y="6807"/>
                    <a:pt x="6051" y="6177"/>
                  </a:cubicBezTo>
                  <a:cubicBezTo>
                    <a:pt x="6429" y="5421"/>
                    <a:pt x="7059" y="4791"/>
                    <a:pt x="7690" y="4412"/>
                  </a:cubicBezTo>
                  <a:cubicBezTo>
                    <a:pt x="8446" y="4160"/>
                    <a:pt x="9328" y="3908"/>
                    <a:pt x="10463" y="3908"/>
                  </a:cubicBezTo>
                  <a:close/>
                  <a:moveTo>
                    <a:pt x="10463" y="1"/>
                  </a:moveTo>
                  <a:cubicBezTo>
                    <a:pt x="8194" y="1"/>
                    <a:pt x="6177" y="379"/>
                    <a:pt x="4664" y="1135"/>
                  </a:cubicBezTo>
                  <a:cubicBezTo>
                    <a:pt x="3152" y="2018"/>
                    <a:pt x="2017" y="3152"/>
                    <a:pt x="1261" y="4917"/>
                  </a:cubicBezTo>
                  <a:cubicBezTo>
                    <a:pt x="379" y="6555"/>
                    <a:pt x="1" y="8698"/>
                    <a:pt x="1" y="11345"/>
                  </a:cubicBezTo>
                  <a:cubicBezTo>
                    <a:pt x="1" y="13866"/>
                    <a:pt x="379" y="16009"/>
                    <a:pt x="1261" y="17647"/>
                  </a:cubicBezTo>
                  <a:cubicBezTo>
                    <a:pt x="2017" y="19412"/>
                    <a:pt x="3152" y="20546"/>
                    <a:pt x="4664" y="21429"/>
                  </a:cubicBezTo>
                  <a:cubicBezTo>
                    <a:pt x="6177" y="22185"/>
                    <a:pt x="8068" y="22563"/>
                    <a:pt x="10463" y="22563"/>
                  </a:cubicBezTo>
                  <a:cubicBezTo>
                    <a:pt x="11723" y="22563"/>
                    <a:pt x="12984" y="22437"/>
                    <a:pt x="14244" y="22185"/>
                  </a:cubicBezTo>
                  <a:cubicBezTo>
                    <a:pt x="15378" y="21807"/>
                    <a:pt x="16387" y="21302"/>
                    <a:pt x="17269" y="20672"/>
                  </a:cubicBezTo>
                  <a:cubicBezTo>
                    <a:pt x="18025" y="20042"/>
                    <a:pt x="18782" y="19160"/>
                    <a:pt x="19286" y="18151"/>
                  </a:cubicBezTo>
                  <a:cubicBezTo>
                    <a:pt x="19664" y="17143"/>
                    <a:pt x="19916" y="15883"/>
                    <a:pt x="19916" y="14622"/>
                  </a:cubicBezTo>
                  <a:lnTo>
                    <a:pt x="15000" y="14622"/>
                  </a:lnTo>
                  <a:cubicBezTo>
                    <a:pt x="15000" y="15252"/>
                    <a:pt x="14874" y="15883"/>
                    <a:pt x="14622" y="16387"/>
                  </a:cubicBezTo>
                  <a:cubicBezTo>
                    <a:pt x="14496" y="16891"/>
                    <a:pt x="14118" y="17269"/>
                    <a:pt x="13740" y="17647"/>
                  </a:cubicBezTo>
                  <a:cubicBezTo>
                    <a:pt x="13236" y="18025"/>
                    <a:pt x="12857" y="18277"/>
                    <a:pt x="12227" y="18403"/>
                  </a:cubicBezTo>
                  <a:cubicBezTo>
                    <a:pt x="11723" y="18656"/>
                    <a:pt x="11093" y="18656"/>
                    <a:pt x="10463" y="18656"/>
                  </a:cubicBezTo>
                  <a:cubicBezTo>
                    <a:pt x="9202" y="18656"/>
                    <a:pt x="8194" y="18403"/>
                    <a:pt x="7437" y="18025"/>
                  </a:cubicBezTo>
                  <a:cubicBezTo>
                    <a:pt x="6681" y="17521"/>
                    <a:pt x="6177" y="16891"/>
                    <a:pt x="5799" y="15883"/>
                  </a:cubicBezTo>
                  <a:cubicBezTo>
                    <a:pt x="5421" y="15000"/>
                    <a:pt x="5295" y="13866"/>
                    <a:pt x="5169" y="12479"/>
                  </a:cubicBezTo>
                  <a:lnTo>
                    <a:pt x="19916" y="12479"/>
                  </a:lnTo>
                  <a:lnTo>
                    <a:pt x="19916" y="11093"/>
                  </a:lnTo>
                  <a:cubicBezTo>
                    <a:pt x="19916" y="8446"/>
                    <a:pt x="19538" y="6429"/>
                    <a:pt x="18908" y="4791"/>
                  </a:cubicBezTo>
                  <a:cubicBezTo>
                    <a:pt x="18151" y="3152"/>
                    <a:pt x="17143" y="1891"/>
                    <a:pt x="15631" y="1135"/>
                  </a:cubicBezTo>
                  <a:cubicBezTo>
                    <a:pt x="14244" y="379"/>
                    <a:pt x="12479" y="1"/>
                    <a:pt x="104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1"/>
            <p:cNvSpPr/>
            <p:nvPr/>
          </p:nvSpPr>
          <p:spPr>
            <a:xfrm>
              <a:off x="8211133" y="374657"/>
              <a:ext cx="72508" cy="105585"/>
            </a:xfrm>
            <a:custGeom>
              <a:rect b="b" l="l" r="r" t="t"/>
              <a:pathLst>
                <a:path extrusionOk="0" h="29370" w="20169">
                  <a:moveTo>
                    <a:pt x="9959" y="4412"/>
                  </a:moveTo>
                  <a:cubicBezTo>
                    <a:pt x="11219" y="4412"/>
                    <a:pt x="12227" y="4664"/>
                    <a:pt x="12984" y="5043"/>
                  </a:cubicBezTo>
                  <a:cubicBezTo>
                    <a:pt x="13614" y="5547"/>
                    <a:pt x="14118" y="6303"/>
                    <a:pt x="14496" y="7311"/>
                  </a:cubicBezTo>
                  <a:cubicBezTo>
                    <a:pt x="14748" y="8320"/>
                    <a:pt x="15000" y="9580"/>
                    <a:pt x="15000" y="11093"/>
                  </a:cubicBezTo>
                  <a:lnTo>
                    <a:pt x="15000" y="11723"/>
                  </a:lnTo>
                  <a:cubicBezTo>
                    <a:pt x="15000" y="13236"/>
                    <a:pt x="14748" y="14496"/>
                    <a:pt x="14496" y="15504"/>
                  </a:cubicBezTo>
                  <a:cubicBezTo>
                    <a:pt x="14118" y="16513"/>
                    <a:pt x="13614" y="17143"/>
                    <a:pt x="12984" y="17647"/>
                  </a:cubicBezTo>
                  <a:cubicBezTo>
                    <a:pt x="12227" y="18151"/>
                    <a:pt x="11219" y="18403"/>
                    <a:pt x="9959" y="18403"/>
                  </a:cubicBezTo>
                  <a:cubicBezTo>
                    <a:pt x="9076" y="18403"/>
                    <a:pt x="8446" y="18277"/>
                    <a:pt x="7816" y="17899"/>
                  </a:cubicBezTo>
                  <a:cubicBezTo>
                    <a:pt x="7185" y="17647"/>
                    <a:pt x="6681" y="17143"/>
                    <a:pt x="6177" y="16639"/>
                  </a:cubicBezTo>
                  <a:cubicBezTo>
                    <a:pt x="5799" y="16009"/>
                    <a:pt x="5547" y="15378"/>
                    <a:pt x="5295" y="14496"/>
                  </a:cubicBezTo>
                  <a:cubicBezTo>
                    <a:pt x="5169" y="13614"/>
                    <a:pt x="5043" y="12731"/>
                    <a:pt x="5043" y="11597"/>
                  </a:cubicBezTo>
                  <a:lnTo>
                    <a:pt x="5043" y="11093"/>
                  </a:lnTo>
                  <a:cubicBezTo>
                    <a:pt x="5043" y="9706"/>
                    <a:pt x="5295" y="8446"/>
                    <a:pt x="5547" y="7437"/>
                  </a:cubicBezTo>
                  <a:cubicBezTo>
                    <a:pt x="5925" y="6429"/>
                    <a:pt x="6429" y="5673"/>
                    <a:pt x="7185" y="5169"/>
                  </a:cubicBezTo>
                  <a:cubicBezTo>
                    <a:pt x="7942" y="4664"/>
                    <a:pt x="8824" y="4412"/>
                    <a:pt x="9959" y="4412"/>
                  </a:cubicBezTo>
                  <a:close/>
                  <a:moveTo>
                    <a:pt x="11471" y="1"/>
                  </a:moveTo>
                  <a:cubicBezTo>
                    <a:pt x="10085" y="1"/>
                    <a:pt x="8824" y="379"/>
                    <a:pt x="7690" y="883"/>
                  </a:cubicBezTo>
                  <a:cubicBezTo>
                    <a:pt x="6555" y="1513"/>
                    <a:pt x="5547" y="2270"/>
                    <a:pt x="4917" y="3404"/>
                  </a:cubicBezTo>
                  <a:lnTo>
                    <a:pt x="4665" y="3404"/>
                  </a:lnTo>
                  <a:lnTo>
                    <a:pt x="4160" y="505"/>
                  </a:lnTo>
                  <a:lnTo>
                    <a:pt x="1" y="505"/>
                  </a:lnTo>
                  <a:lnTo>
                    <a:pt x="1" y="29369"/>
                  </a:lnTo>
                  <a:lnTo>
                    <a:pt x="5043" y="29369"/>
                  </a:lnTo>
                  <a:lnTo>
                    <a:pt x="5043" y="19664"/>
                  </a:lnTo>
                  <a:lnTo>
                    <a:pt x="5295" y="19664"/>
                  </a:lnTo>
                  <a:cubicBezTo>
                    <a:pt x="5799" y="20420"/>
                    <a:pt x="6303" y="20924"/>
                    <a:pt x="6933" y="21428"/>
                  </a:cubicBezTo>
                  <a:cubicBezTo>
                    <a:pt x="7564" y="21807"/>
                    <a:pt x="8320" y="22185"/>
                    <a:pt x="9076" y="22437"/>
                  </a:cubicBezTo>
                  <a:cubicBezTo>
                    <a:pt x="9959" y="22563"/>
                    <a:pt x="10841" y="22689"/>
                    <a:pt x="11849" y="22689"/>
                  </a:cubicBezTo>
                  <a:cubicBezTo>
                    <a:pt x="13488" y="22689"/>
                    <a:pt x="14874" y="22311"/>
                    <a:pt x="16135" y="21555"/>
                  </a:cubicBezTo>
                  <a:cubicBezTo>
                    <a:pt x="17395" y="20672"/>
                    <a:pt x="18404" y="19538"/>
                    <a:pt x="19034" y="17773"/>
                  </a:cubicBezTo>
                  <a:cubicBezTo>
                    <a:pt x="19790" y="16135"/>
                    <a:pt x="20168" y="13992"/>
                    <a:pt x="20168" y="11471"/>
                  </a:cubicBezTo>
                  <a:cubicBezTo>
                    <a:pt x="20168" y="8824"/>
                    <a:pt x="19790" y="6681"/>
                    <a:pt x="19034" y="4917"/>
                  </a:cubicBezTo>
                  <a:cubicBezTo>
                    <a:pt x="18404" y="3278"/>
                    <a:pt x="17395" y="2017"/>
                    <a:pt x="16135" y="1261"/>
                  </a:cubicBezTo>
                  <a:cubicBezTo>
                    <a:pt x="14874" y="505"/>
                    <a:pt x="13362" y="1"/>
                    <a:pt x="114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1"/>
            <p:cNvSpPr/>
            <p:nvPr/>
          </p:nvSpPr>
          <p:spPr>
            <a:xfrm>
              <a:off x="8289982" y="376469"/>
              <a:ext cx="111474" cy="77943"/>
            </a:xfrm>
            <a:custGeom>
              <a:rect b="b" l="l" r="r" t="t"/>
              <a:pathLst>
                <a:path extrusionOk="0" h="21681" w="31008">
                  <a:moveTo>
                    <a:pt x="0" y="1"/>
                  </a:moveTo>
                  <a:lnTo>
                    <a:pt x="6428" y="21681"/>
                  </a:lnTo>
                  <a:lnTo>
                    <a:pt x="11722" y="21681"/>
                  </a:lnTo>
                  <a:lnTo>
                    <a:pt x="14369" y="11345"/>
                  </a:lnTo>
                  <a:cubicBezTo>
                    <a:pt x="14622" y="10463"/>
                    <a:pt x="14748" y="9580"/>
                    <a:pt x="14874" y="8824"/>
                  </a:cubicBezTo>
                  <a:cubicBezTo>
                    <a:pt x="15000" y="8068"/>
                    <a:pt x="15126" y="7438"/>
                    <a:pt x="15252" y="6933"/>
                  </a:cubicBezTo>
                  <a:cubicBezTo>
                    <a:pt x="15378" y="6429"/>
                    <a:pt x="15378" y="6177"/>
                    <a:pt x="15378" y="5925"/>
                  </a:cubicBezTo>
                  <a:lnTo>
                    <a:pt x="15630" y="5925"/>
                  </a:lnTo>
                  <a:cubicBezTo>
                    <a:pt x="15756" y="6429"/>
                    <a:pt x="15882" y="6933"/>
                    <a:pt x="16008" y="7564"/>
                  </a:cubicBezTo>
                  <a:cubicBezTo>
                    <a:pt x="16134" y="8320"/>
                    <a:pt x="16260" y="8950"/>
                    <a:pt x="16386" y="9580"/>
                  </a:cubicBezTo>
                  <a:cubicBezTo>
                    <a:pt x="16512" y="10211"/>
                    <a:pt x="16638" y="10841"/>
                    <a:pt x="16764" y="11345"/>
                  </a:cubicBezTo>
                  <a:lnTo>
                    <a:pt x="19285" y="21681"/>
                  </a:lnTo>
                  <a:lnTo>
                    <a:pt x="24579" y="21681"/>
                  </a:lnTo>
                  <a:lnTo>
                    <a:pt x="31008" y="1"/>
                  </a:lnTo>
                  <a:lnTo>
                    <a:pt x="26092" y="1"/>
                  </a:lnTo>
                  <a:lnTo>
                    <a:pt x="23193" y="11849"/>
                  </a:lnTo>
                  <a:cubicBezTo>
                    <a:pt x="23067" y="12227"/>
                    <a:pt x="23067" y="12732"/>
                    <a:pt x="22941" y="13236"/>
                  </a:cubicBezTo>
                  <a:cubicBezTo>
                    <a:pt x="22815" y="13740"/>
                    <a:pt x="22689" y="14244"/>
                    <a:pt x="22563" y="14622"/>
                  </a:cubicBezTo>
                  <a:cubicBezTo>
                    <a:pt x="22437" y="15126"/>
                    <a:pt x="22437" y="15505"/>
                    <a:pt x="22310" y="15883"/>
                  </a:cubicBezTo>
                  <a:lnTo>
                    <a:pt x="22058" y="15883"/>
                  </a:lnTo>
                  <a:cubicBezTo>
                    <a:pt x="22058" y="15505"/>
                    <a:pt x="21932" y="15126"/>
                    <a:pt x="21806" y="14622"/>
                  </a:cubicBezTo>
                  <a:cubicBezTo>
                    <a:pt x="21806" y="14118"/>
                    <a:pt x="21680" y="13614"/>
                    <a:pt x="21554" y="13110"/>
                  </a:cubicBezTo>
                  <a:cubicBezTo>
                    <a:pt x="21428" y="12605"/>
                    <a:pt x="21302" y="12101"/>
                    <a:pt x="21176" y="11723"/>
                  </a:cubicBezTo>
                  <a:lnTo>
                    <a:pt x="18277" y="1"/>
                  </a:lnTo>
                  <a:lnTo>
                    <a:pt x="12857" y="1"/>
                  </a:lnTo>
                  <a:lnTo>
                    <a:pt x="10084" y="11723"/>
                  </a:lnTo>
                  <a:cubicBezTo>
                    <a:pt x="10084" y="11849"/>
                    <a:pt x="9958" y="12227"/>
                    <a:pt x="9958" y="12732"/>
                  </a:cubicBezTo>
                  <a:cubicBezTo>
                    <a:pt x="9832" y="13110"/>
                    <a:pt x="9706" y="13740"/>
                    <a:pt x="9580" y="14244"/>
                  </a:cubicBezTo>
                  <a:cubicBezTo>
                    <a:pt x="9454" y="14874"/>
                    <a:pt x="9328" y="15378"/>
                    <a:pt x="9202" y="15883"/>
                  </a:cubicBezTo>
                  <a:lnTo>
                    <a:pt x="8949" y="15883"/>
                  </a:lnTo>
                  <a:cubicBezTo>
                    <a:pt x="8949" y="15757"/>
                    <a:pt x="8949" y="15505"/>
                    <a:pt x="8823" y="15126"/>
                  </a:cubicBezTo>
                  <a:cubicBezTo>
                    <a:pt x="8823" y="14748"/>
                    <a:pt x="8697" y="14244"/>
                    <a:pt x="8571" y="13614"/>
                  </a:cubicBezTo>
                  <a:cubicBezTo>
                    <a:pt x="8445" y="12984"/>
                    <a:pt x="8319" y="12479"/>
                    <a:pt x="8193" y="11849"/>
                  </a:cubicBezTo>
                  <a:lnTo>
                    <a:pt x="516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
            <p:cNvSpPr/>
            <p:nvPr/>
          </p:nvSpPr>
          <p:spPr>
            <a:xfrm>
              <a:off x="8405985" y="375110"/>
              <a:ext cx="76584" cy="81114"/>
            </a:xfrm>
            <a:custGeom>
              <a:rect b="b" l="l" r="r" t="t"/>
              <a:pathLst>
                <a:path extrusionOk="0" h="22563" w="21303">
                  <a:moveTo>
                    <a:pt x="13487" y="12479"/>
                  </a:moveTo>
                  <a:lnTo>
                    <a:pt x="13487" y="13362"/>
                  </a:lnTo>
                  <a:cubicBezTo>
                    <a:pt x="13487" y="14118"/>
                    <a:pt x="13361" y="14874"/>
                    <a:pt x="13109" y="15504"/>
                  </a:cubicBezTo>
                  <a:cubicBezTo>
                    <a:pt x="12983" y="16135"/>
                    <a:pt x="12605" y="16639"/>
                    <a:pt x="12227" y="17143"/>
                  </a:cubicBezTo>
                  <a:cubicBezTo>
                    <a:pt x="11723" y="17521"/>
                    <a:pt x="11218" y="17899"/>
                    <a:pt x="10588" y="18151"/>
                  </a:cubicBezTo>
                  <a:cubicBezTo>
                    <a:pt x="9958" y="18403"/>
                    <a:pt x="9202" y="18529"/>
                    <a:pt x="8319" y="18529"/>
                  </a:cubicBezTo>
                  <a:cubicBezTo>
                    <a:pt x="7689" y="18529"/>
                    <a:pt x="7059" y="18403"/>
                    <a:pt x="6555" y="18151"/>
                  </a:cubicBezTo>
                  <a:cubicBezTo>
                    <a:pt x="6051" y="17899"/>
                    <a:pt x="5672" y="17647"/>
                    <a:pt x="5420" y="17269"/>
                  </a:cubicBezTo>
                  <a:cubicBezTo>
                    <a:pt x="5294" y="16891"/>
                    <a:pt x="5168" y="16513"/>
                    <a:pt x="5168" y="16009"/>
                  </a:cubicBezTo>
                  <a:cubicBezTo>
                    <a:pt x="5168" y="15000"/>
                    <a:pt x="5546" y="14244"/>
                    <a:pt x="6303" y="13740"/>
                  </a:cubicBezTo>
                  <a:cubicBezTo>
                    <a:pt x="7059" y="13236"/>
                    <a:pt x="8067" y="12857"/>
                    <a:pt x="9328" y="12731"/>
                  </a:cubicBezTo>
                  <a:cubicBezTo>
                    <a:pt x="10588" y="12479"/>
                    <a:pt x="11975" y="12479"/>
                    <a:pt x="13487" y="12479"/>
                  </a:cubicBezTo>
                  <a:close/>
                  <a:moveTo>
                    <a:pt x="9832" y="1"/>
                  </a:moveTo>
                  <a:cubicBezTo>
                    <a:pt x="8067" y="1"/>
                    <a:pt x="6555" y="127"/>
                    <a:pt x="5294" y="631"/>
                  </a:cubicBezTo>
                  <a:cubicBezTo>
                    <a:pt x="3908" y="1135"/>
                    <a:pt x="2899" y="1891"/>
                    <a:pt x="2143" y="2774"/>
                  </a:cubicBezTo>
                  <a:cubicBezTo>
                    <a:pt x="1387" y="3656"/>
                    <a:pt x="1009" y="4791"/>
                    <a:pt x="1009" y="5925"/>
                  </a:cubicBezTo>
                  <a:lnTo>
                    <a:pt x="1009" y="6429"/>
                  </a:lnTo>
                  <a:cubicBezTo>
                    <a:pt x="1009" y="6555"/>
                    <a:pt x="1135" y="6681"/>
                    <a:pt x="1135" y="6933"/>
                  </a:cubicBezTo>
                  <a:lnTo>
                    <a:pt x="5924" y="6933"/>
                  </a:lnTo>
                  <a:lnTo>
                    <a:pt x="5924" y="6303"/>
                  </a:lnTo>
                  <a:cubicBezTo>
                    <a:pt x="5924" y="5925"/>
                    <a:pt x="6051" y="5547"/>
                    <a:pt x="6303" y="5169"/>
                  </a:cubicBezTo>
                  <a:cubicBezTo>
                    <a:pt x="6555" y="4791"/>
                    <a:pt x="6933" y="4538"/>
                    <a:pt x="7563" y="4286"/>
                  </a:cubicBezTo>
                  <a:cubicBezTo>
                    <a:pt x="8067" y="4034"/>
                    <a:pt x="8824" y="3908"/>
                    <a:pt x="9958" y="3908"/>
                  </a:cubicBezTo>
                  <a:cubicBezTo>
                    <a:pt x="10966" y="3908"/>
                    <a:pt x="11723" y="4034"/>
                    <a:pt x="12227" y="4286"/>
                  </a:cubicBezTo>
                  <a:cubicBezTo>
                    <a:pt x="12731" y="4664"/>
                    <a:pt x="13109" y="5043"/>
                    <a:pt x="13235" y="5547"/>
                  </a:cubicBezTo>
                  <a:cubicBezTo>
                    <a:pt x="13487" y="6051"/>
                    <a:pt x="13487" y="6555"/>
                    <a:pt x="13487" y="7185"/>
                  </a:cubicBezTo>
                  <a:lnTo>
                    <a:pt x="13487" y="8950"/>
                  </a:lnTo>
                  <a:cubicBezTo>
                    <a:pt x="11597" y="8950"/>
                    <a:pt x="9706" y="9076"/>
                    <a:pt x="8067" y="9328"/>
                  </a:cubicBezTo>
                  <a:cubicBezTo>
                    <a:pt x="6429" y="9580"/>
                    <a:pt x="4916" y="9958"/>
                    <a:pt x="3782" y="10589"/>
                  </a:cubicBezTo>
                  <a:cubicBezTo>
                    <a:pt x="2521" y="11093"/>
                    <a:pt x="1639" y="11849"/>
                    <a:pt x="1009" y="12857"/>
                  </a:cubicBezTo>
                  <a:cubicBezTo>
                    <a:pt x="378" y="13866"/>
                    <a:pt x="0" y="15000"/>
                    <a:pt x="0" y="16513"/>
                  </a:cubicBezTo>
                  <a:cubicBezTo>
                    <a:pt x="0" y="17899"/>
                    <a:pt x="252" y="18908"/>
                    <a:pt x="630" y="19664"/>
                  </a:cubicBezTo>
                  <a:cubicBezTo>
                    <a:pt x="1135" y="20546"/>
                    <a:pt x="1765" y="21176"/>
                    <a:pt x="2521" y="21555"/>
                  </a:cubicBezTo>
                  <a:cubicBezTo>
                    <a:pt x="3151" y="21933"/>
                    <a:pt x="3908" y="22185"/>
                    <a:pt x="4790" y="22437"/>
                  </a:cubicBezTo>
                  <a:cubicBezTo>
                    <a:pt x="5546" y="22563"/>
                    <a:pt x="6177" y="22563"/>
                    <a:pt x="6807" y="22563"/>
                  </a:cubicBezTo>
                  <a:cubicBezTo>
                    <a:pt x="7941" y="22563"/>
                    <a:pt x="8950" y="22437"/>
                    <a:pt x="9832" y="22311"/>
                  </a:cubicBezTo>
                  <a:cubicBezTo>
                    <a:pt x="10714" y="22059"/>
                    <a:pt x="11471" y="21681"/>
                    <a:pt x="12101" y="21176"/>
                  </a:cubicBezTo>
                  <a:cubicBezTo>
                    <a:pt x="12731" y="20798"/>
                    <a:pt x="13235" y="20294"/>
                    <a:pt x="13739" y="19664"/>
                  </a:cubicBezTo>
                  <a:lnTo>
                    <a:pt x="13992" y="19664"/>
                  </a:lnTo>
                  <a:cubicBezTo>
                    <a:pt x="14118" y="20294"/>
                    <a:pt x="14496" y="20798"/>
                    <a:pt x="14874" y="21176"/>
                  </a:cubicBezTo>
                  <a:cubicBezTo>
                    <a:pt x="15252" y="21681"/>
                    <a:pt x="15630" y="21933"/>
                    <a:pt x="16260" y="22185"/>
                  </a:cubicBezTo>
                  <a:cubicBezTo>
                    <a:pt x="16765" y="22437"/>
                    <a:pt x="17521" y="22563"/>
                    <a:pt x="18151" y="22563"/>
                  </a:cubicBezTo>
                  <a:cubicBezTo>
                    <a:pt x="18907" y="22563"/>
                    <a:pt x="19538" y="22563"/>
                    <a:pt x="20168" y="22311"/>
                  </a:cubicBezTo>
                  <a:cubicBezTo>
                    <a:pt x="20672" y="22185"/>
                    <a:pt x="21050" y="22059"/>
                    <a:pt x="21302" y="21933"/>
                  </a:cubicBezTo>
                  <a:lnTo>
                    <a:pt x="21302" y="18529"/>
                  </a:lnTo>
                  <a:lnTo>
                    <a:pt x="20042" y="18529"/>
                  </a:lnTo>
                  <a:cubicBezTo>
                    <a:pt x="19664" y="18529"/>
                    <a:pt x="19286" y="18403"/>
                    <a:pt x="19033" y="18151"/>
                  </a:cubicBezTo>
                  <a:cubicBezTo>
                    <a:pt x="18655" y="17899"/>
                    <a:pt x="18529" y="17521"/>
                    <a:pt x="18529" y="17017"/>
                  </a:cubicBezTo>
                  <a:lnTo>
                    <a:pt x="18529" y="6807"/>
                  </a:lnTo>
                  <a:cubicBezTo>
                    <a:pt x="18529" y="5295"/>
                    <a:pt x="18277" y="4160"/>
                    <a:pt x="17647" y="3152"/>
                  </a:cubicBezTo>
                  <a:cubicBezTo>
                    <a:pt x="17017" y="2144"/>
                    <a:pt x="16008" y="1261"/>
                    <a:pt x="14748" y="757"/>
                  </a:cubicBezTo>
                  <a:cubicBezTo>
                    <a:pt x="13487" y="253"/>
                    <a:pt x="11849" y="1"/>
                    <a:pt x="98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1"/>
            <p:cNvSpPr/>
            <p:nvPr/>
          </p:nvSpPr>
          <p:spPr>
            <a:xfrm>
              <a:off x="8485284" y="354720"/>
              <a:ext cx="40785" cy="101505"/>
            </a:xfrm>
            <a:custGeom>
              <a:rect b="b" l="l" r="r" t="t"/>
              <a:pathLst>
                <a:path extrusionOk="0" h="28235" w="11345">
                  <a:moveTo>
                    <a:pt x="3656" y="1"/>
                  </a:moveTo>
                  <a:lnTo>
                    <a:pt x="2648" y="6051"/>
                  </a:lnTo>
                  <a:lnTo>
                    <a:pt x="1" y="6051"/>
                  </a:lnTo>
                  <a:lnTo>
                    <a:pt x="1" y="10210"/>
                  </a:lnTo>
                  <a:lnTo>
                    <a:pt x="2522" y="10210"/>
                  </a:lnTo>
                  <a:lnTo>
                    <a:pt x="2522" y="22815"/>
                  </a:lnTo>
                  <a:cubicBezTo>
                    <a:pt x="2522" y="23697"/>
                    <a:pt x="2774" y="24580"/>
                    <a:pt x="3026" y="25462"/>
                  </a:cubicBezTo>
                  <a:cubicBezTo>
                    <a:pt x="3404" y="26218"/>
                    <a:pt x="3908" y="26974"/>
                    <a:pt x="4664" y="27479"/>
                  </a:cubicBezTo>
                  <a:cubicBezTo>
                    <a:pt x="5421" y="27983"/>
                    <a:pt x="6555" y="28235"/>
                    <a:pt x="7816" y="28235"/>
                  </a:cubicBezTo>
                  <a:lnTo>
                    <a:pt x="9076" y="28235"/>
                  </a:lnTo>
                  <a:cubicBezTo>
                    <a:pt x="9580" y="28109"/>
                    <a:pt x="9958" y="27983"/>
                    <a:pt x="10336" y="27983"/>
                  </a:cubicBezTo>
                  <a:cubicBezTo>
                    <a:pt x="10715" y="27857"/>
                    <a:pt x="11093" y="27731"/>
                    <a:pt x="11345" y="27605"/>
                  </a:cubicBezTo>
                  <a:lnTo>
                    <a:pt x="11345" y="24201"/>
                  </a:lnTo>
                  <a:lnTo>
                    <a:pt x="9454" y="24201"/>
                  </a:lnTo>
                  <a:cubicBezTo>
                    <a:pt x="8824" y="24201"/>
                    <a:pt x="8320" y="23949"/>
                    <a:pt x="8068" y="23697"/>
                  </a:cubicBezTo>
                  <a:cubicBezTo>
                    <a:pt x="7816" y="23319"/>
                    <a:pt x="7563" y="22941"/>
                    <a:pt x="7563" y="22311"/>
                  </a:cubicBezTo>
                  <a:lnTo>
                    <a:pt x="7563" y="10210"/>
                  </a:lnTo>
                  <a:lnTo>
                    <a:pt x="11345" y="10210"/>
                  </a:lnTo>
                  <a:lnTo>
                    <a:pt x="11345" y="6051"/>
                  </a:lnTo>
                  <a:lnTo>
                    <a:pt x="7563" y="6051"/>
                  </a:lnTo>
                  <a:lnTo>
                    <a:pt x="756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1"/>
            <p:cNvSpPr/>
            <p:nvPr/>
          </p:nvSpPr>
          <p:spPr>
            <a:xfrm>
              <a:off x="8535581" y="375110"/>
              <a:ext cx="69337" cy="81114"/>
            </a:xfrm>
            <a:custGeom>
              <a:rect b="b" l="l" r="r" t="t"/>
              <a:pathLst>
                <a:path extrusionOk="0" h="22563" w="19287">
                  <a:moveTo>
                    <a:pt x="10085" y="1"/>
                  </a:moveTo>
                  <a:cubicBezTo>
                    <a:pt x="7942" y="1"/>
                    <a:pt x="6051" y="379"/>
                    <a:pt x="4539" y="1135"/>
                  </a:cubicBezTo>
                  <a:cubicBezTo>
                    <a:pt x="3026" y="2018"/>
                    <a:pt x="1892" y="3152"/>
                    <a:pt x="1135" y="4917"/>
                  </a:cubicBezTo>
                  <a:cubicBezTo>
                    <a:pt x="379" y="6555"/>
                    <a:pt x="1" y="8698"/>
                    <a:pt x="1" y="11345"/>
                  </a:cubicBezTo>
                  <a:cubicBezTo>
                    <a:pt x="1" y="13866"/>
                    <a:pt x="379" y="16009"/>
                    <a:pt x="1135" y="17647"/>
                  </a:cubicBezTo>
                  <a:cubicBezTo>
                    <a:pt x="1892" y="19412"/>
                    <a:pt x="3026" y="20546"/>
                    <a:pt x="4539" y="21429"/>
                  </a:cubicBezTo>
                  <a:cubicBezTo>
                    <a:pt x="5925" y="22185"/>
                    <a:pt x="7816" y="22563"/>
                    <a:pt x="10085" y="22563"/>
                  </a:cubicBezTo>
                  <a:cubicBezTo>
                    <a:pt x="11597" y="22563"/>
                    <a:pt x="12858" y="22437"/>
                    <a:pt x="13992" y="22059"/>
                  </a:cubicBezTo>
                  <a:cubicBezTo>
                    <a:pt x="15127" y="21681"/>
                    <a:pt x="16135" y="21050"/>
                    <a:pt x="16891" y="20294"/>
                  </a:cubicBezTo>
                  <a:cubicBezTo>
                    <a:pt x="17648" y="19664"/>
                    <a:pt x="18278" y="18656"/>
                    <a:pt x="18656" y="17647"/>
                  </a:cubicBezTo>
                  <a:cubicBezTo>
                    <a:pt x="19160" y="16513"/>
                    <a:pt x="19286" y="15378"/>
                    <a:pt x="19286" y="13992"/>
                  </a:cubicBezTo>
                  <a:lnTo>
                    <a:pt x="14496" y="13992"/>
                  </a:lnTo>
                  <a:cubicBezTo>
                    <a:pt x="14496" y="15000"/>
                    <a:pt x="14244" y="15756"/>
                    <a:pt x="13992" y="16513"/>
                  </a:cubicBezTo>
                  <a:cubicBezTo>
                    <a:pt x="13614" y="17143"/>
                    <a:pt x="13110" y="17647"/>
                    <a:pt x="12606" y="18025"/>
                  </a:cubicBezTo>
                  <a:cubicBezTo>
                    <a:pt x="11975" y="18403"/>
                    <a:pt x="11093" y="18529"/>
                    <a:pt x="10211" y="18529"/>
                  </a:cubicBezTo>
                  <a:cubicBezTo>
                    <a:pt x="8950" y="18529"/>
                    <a:pt x="8068" y="18277"/>
                    <a:pt x="7312" y="17773"/>
                  </a:cubicBezTo>
                  <a:cubicBezTo>
                    <a:pt x="6555" y="17269"/>
                    <a:pt x="6051" y="16513"/>
                    <a:pt x="5673" y="15504"/>
                  </a:cubicBezTo>
                  <a:cubicBezTo>
                    <a:pt x="5295" y="14370"/>
                    <a:pt x="5169" y="13110"/>
                    <a:pt x="5169" y="11597"/>
                  </a:cubicBezTo>
                  <a:lnTo>
                    <a:pt x="5169" y="11093"/>
                  </a:lnTo>
                  <a:cubicBezTo>
                    <a:pt x="5169" y="9454"/>
                    <a:pt x="5295" y="8194"/>
                    <a:pt x="5673" y="7185"/>
                  </a:cubicBezTo>
                  <a:cubicBezTo>
                    <a:pt x="6051" y="6051"/>
                    <a:pt x="6555" y="5295"/>
                    <a:pt x="7186" y="4791"/>
                  </a:cubicBezTo>
                  <a:cubicBezTo>
                    <a:pt x="7942" y="4286"/>
                    <a:pt x="8824" y="4034"/>
                    <a:pt x="9959" y="4034"/>
                  </a:cubicBezTo>
                  <a:cubicBezTo>
                    <a:pt x="10967" y="4034"/>
                    <a:pt x="11723" y="4160"/>
                    <a:pt x="12354" y="4538"/>
                  </a:cubicBezTo>
                  <a:cubicBezTo>
                    <a:pt x="12984" y="4917"/>
                    <a:pt x="13488" y="5421"/>
                    <a:pt x="13740" y="6051"/>
                  </a:cubicBezTo>
                  <a:cubicBezTo>
                    <a:pt x="13992" y="6681"/>
                    <a:pt x="14244" y="7564"/>
                    <a:pt x="14244" y="8572"/>
                  </a:cubicBezTo>
                  <a:lnTo>
                    <a:pt x="19286" y="8572"/>
                  </a:lnTo>
                  <a:cubicBezTo>
                    <a:pt x="19286" y="7185"/>
                    <a:pt x="19160" y="5925"/>
                    <a:pt x="18656" y="4791"/>
                  </a:cubicBezTo>
                  <a:cubicBezTo>
                    <a:pt x="18278" y="3782"/>
                    <a:pt x="17648" y="2900"/>
                    <a:pt x="16891" y="2144"/>
                  </a:cubicBezTo>
                  <a:cubicBezTo>
                    <a:pt x="16135" y="1387"/>
                    <a:pt x="15127" y="883"/>
                    <a:pt x="13992" y="505"/>
                  </a:cubicBezTo>
                  <a:cubicBezTo>
                    <a:pt x="12858" y="127"/>
                    <a:pt x="11597" y="1"/>
                    <a:pt x="100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1"/>
            <p:cNvSpPr/>
            <p:nvPr/>
          </p:nvSpPr>
          <p:spPr>
            <a:xfrm>
              <a:off x="8620319" y="347472"/>
              <a:ext cx="67974" cy="106940"/>
            </a:xfrm>
            <a:custGeom>
              <a:rect b="b" l="l" r="r" t="t"/>
              <a:pathLst>
                <a:path extrusionOk="0" h="29747" w="18908">
                  <a:moveTo>
                    <a:pt x="1" y="0"/>
                  </a:moveTo>
                  <a:lnTo>
                    <a:pt x="1" y="29747"/>
                  </a:lnTo>
                  <a:lnTo>
                    <a:pt x="5043" y="29747"/>
                  </a:lnTo>
                  <a:lnTo>
                    <a:pt x="5043" y="17142"/>
                  </a:lnTo>
                  <a:cubicBezTo>
                    <a:pt x="5043" y="16134"/>
                    <a:pt x="5295" y="15252"/>
                    <a:pt x="5673" y="14495"/>
                  </a:cubicBezTo>
                  <a:cubicBezTo>
                    <a:pt x="6051" y="13739"/>
                    <a:pt x="6681" y="13109"/>
                    <a:pt x="7438" y="12731"/>
                  </a:cubicBezTo>
                  <a:cubicBezTo>
                    <a:pt x="8194" y="12226"/>
                    <a:pt x="8950" y="12100"/>
                    <a:pt x="9832" y="12100"/>
                  </a:cubicBezTo>
                  <a:cubicBezTo>
                    <a:pt x="10463" y="12100"/>
                    <a:pt x="11093" y="12100"/>
                    <a:pt x="11471" y="12226"/>
                  </a:cubicBezTo>
                  <a:cubicBezTo>
                    <a:pt x="11975" y="12352"/>
                    <a:pt x="12479" y="12605"/>
                    <a:pt x="12732" y="12857"/>
                  </a:cubicBezTo>
                  <a:cubicBezTo>
                    <a:pt x="13110" y="13235"/>
                    <a:pt x="13362" y="13613"/>
                    <a:pt x="13614" y="14117"/>
                  </a:cubicBezTo>
                  <a:cubicBezTo>
                    <a:pt x="13740" y="14621"/>
                    <a:pt x="13866" y="15252"/>
                    <a:pt x="13866" y="16008"/>
                  </a:cubicBezTo>
                  <a:lnTo>
                    <a:pt x="13866" y="29747"/>
                  </a:lnTo>
                  <a:lnTo>
                    <a:pt x="18908" y="29747"/>
                  </a:lnTo>
                  <a:lnTo>
                    <a:pt x="18908" y="15125"/>
                  </a:lnTo>
                  <a:cubicBezTo>
                    <a:pt x="18908" y="13361"/>
                    <a:pt x="18656" y="11848"/>
                    <a:pt x="18026" y="10714"/>
                  </a:cubicBezTo>
                  <a:cubicBezTo>
                    <a:pt x="17395" y="9706"/>
                    <a:pt x="16513" y="8823"/>
                    <a:pt x="15505" y="8319"/>
                  </a:cubicBezTo>
                  <a:cubicBezTo>
                    <a:pt x="14496" y="7815"/>
                    <a:pt x="13236" y="7563"/>
                    <a:pt x="11849" y="7563"/>
                  </a:cubicBezTo>
                  <a:cubicBezTo>
                    <a:pt x="10841" y="7563"/>
                    <a:pt x="9959" y="7689"/>
                    <a:pt x="9202" y="8067"/>
                  </a:cubicBezTo>
                  <a:cubicBezTo>
                    <a:pt x="8320" y="8319"/>
                    <a:pt x="7690" y="8571"/>
                    <a:pt x="7059" y="9075"/>
                  </a:cubicBezTo>
                  <a:cubicBezTo>
                    <a:pt x="6429" y="9453"/>
                    <a:pt x="5799" y="9958"/>
                    <a:pt x="5421" y="10588"/>
                  </a:cubicBezTo>
                  <a:lnTo>
                    <a:pt x="5043" y="10588"/>
                  </a:lnTo>
                  <a:lnTo>
                    <a:pt x="504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1"/>
            <p:cNvSpPr/>
            <p:nvPr/>
          </p:nvSpPr>
          <p:spPr>
            <a:xfrm>
              <a:off x="7685490" y="372846"/>
              <a:ext cx="227028" cy="110568"/>
            </a:xfrm>
            <a:custGeom>
              <a:rect b="b" l="l" r="r" t="t"/>
              <a:pathLst>
                <a:path extrusionOk="0" h="30756" w="63151">
                  <a:moveTo>
                    <a:pt x="23950" y="1"/>
                  </a:moveTo>
                  <a:cubicBezTo>
                    <a:pt x="18908" y="1"/>
                    <a:pt x="10841" y="2395"/>
                    <a:pt x="379" y="13487"/>
                  </a:cubicBezTo>
                  <a:lnTo>
                    <a:pt x="0" y="13866"/>
                  </a:lnTo>
                  <a:cubicBezTo>
                    <a:pt x="6555" y="24075"/>
                    <a:pt x="17899" y="30756"/>
                    <a:pt x="30882" y="30756"/>
                  </a:cubicBezTo>
                  <a:cubicBezTo>
                    <a:pt x="44747" y="30756"/>
                    <a:pt x="56848" y="23193"/>
                    <a:pt x="63150" y="11849"/>
                  </a:cubicBezTo>
                  <a:lnTo>
                    <a:pt x="63150" y="11849"/>
                  </a:lnTo>
                  <a:cubicBezTo>
                    <a:pt x="53425" y="22217"/>
                    <a:pt x="44701" y="26039"/>
                    <a:pt x="37902" y="26039"/>
                  </a:cubicBezTo>
                  <a:cubicBezTo>
                    <a:pt x="35361" y="26039"/>
                    <a:pt x="33089" y="25505"/>
                    <a:pt x="31134" y="24579"/>
                  </a:cubicBezTo>
                  <a:cubicBezTo>
                    <a:pt x="22059" y="20420"/>
                    <a:pt x="19664" y="7941"/>
                    <a:pt x="28487" y="757"/>
                  </a:cubicBezTo>
                  <a:cubicBezTo>
                    <a:pt x="27101" y="253"/>
                    <a:pt x="25588" y="1"/>
                    <a:pt x="23950" y="1"/>
                  </a:cubicBezTo>
                  <a:close/>
                </a:path>
              </a:pathLst>
            </a:custGeom>
            <a:solidFill>
              <a:srgbClr val="00CC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1"/>
            <p:cNvSpPr/>
            <p:nvPr/>
          </p:nvSpPr>
          <p:spPr>
            <a:xfrm>
              <a:off x="7680960" y="347925"/>
              <a:ext cx="227024" cy="110568"/>
            </a:xfrm>
            <a:custGeom>
              <a:rect b="b" l="l" r="r" t="t"/>
              <a:pathLst>
                <a:path extrusionOk="0" h="30756" w="63150">
                  <a:moveTo>
                    <a:pt x="32142" y="0"/>
                  </a:moveTo>
                  <a:cubicBezTo>
                    <a:pt x="18403" y="0"/>
                    <a:pt x="6302" y="7563"/>
                    <a:pt x="0" y="18781"/>
                  </a:cubicBezTo>
                  <a:cubicBezTo>
                    <a:pt x="9688" y="8447"/>
                    <a:pt x="18430" y="4665"/>
                    <a:pt x="25288" y="4665"/>
                  </a:cubicBezTo>
                  <a:cubicBezTo>
                    <a:pt x="27798" y="4665"/>
                    <a:pt x="30057" y="5172"/>
                    <a:pt x="32016" y="6050"/>
                  </a:cubicBezTo>
                  <a:cubicBezTo>
                    <a:pt x="40965" y="10336"/>
                    <a:pt x="43360" y="22814"/>
                    <a:pt x="34663" y="29999"/>
                  </a:cubicBezTo>
                  <a:cubicBezTo>
                    <a:pt x="36050" y="30503"/>
                    <a:pt x="37562" y="30755"/>
                    <a:pt x="39201" y="30755"/>
                  </a:cubicBezTo>
                  <a:cubicBezTo>
                    <a:pt x="44117" y="30755"/>
                    <a:pt x="52310" y="28360"/>
                    <a:pt x="62646" y="17268"/>
                  </a:cubicBezTo>
                  <a:lnTo>
                    <a:pt x="63150" y="16764"/>
                  </a:lnTo>
                  <a:cubicBezTo>
                    <a:pt x="56595" y="6680"/>
                    <a:pt x="45125" y="0"/>
                    <a:pt x="32142" y="0"/>
                  </a:cubicBezTo>
                  <a:close/>
                </a:path>
              </a:pathLst>
            </a:custGeom>
            <a:solidFill>
              <a:srgbClr val="00CC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 name="Google Shape;22;p1"/>
          <p:cNvSpPr/>
          <p:nvPr/>
        </p:nvSpPr>
        <p:spPr>
          <a:xfrm>
            <a:off x="485225" y="-9700"/>
            <a:ext cx="834600" cy="96900"/>
          </a:xfrm>
          <a:prstGeom prst="rect">
            <a:avLst/>
          </a:prstGeom>
          <a:solidFill>
            <a:srgbClr val="00CC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8">
          <p15:clr>
            <a:srgbClr val="00FFFF"/>
          </p15:clr>
        </p15:guide>
        <p15:guide id="2" pos="5472">
          <p15:clr>
            <a:srgbClr val="00FFFF"/>
          </p15:clr>
        </p15:guide>
        <p15:guide id="3" orient="horz" pos="576">
          <p15:clr>
            <a:srgbClr val="0000FF"/>
          </p15:clr>
        </p15:guide>
        <p15:guide id="4" orient="horz" pos="2952">
          <p15:clr>
            <a:srgbClr val="00FFFF"/>
          </p15:clr>
        </p15:guide>
        <p15:guide id="5" orient="horz" pos="288">
          <p15:clr>
            <a:srgbClr val="00FFFF"/>
          </p15:clr>
        </p15:guide>
        <p15:guide id="6" orient="horz" pos="720">
          <p15:clr>
            <a:srgbClr val="0000FF"/>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2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0" Type="http://schemas.openxmlformats.org/officeDocument/2006/relationships/image" Target="../media/image11.png"/><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3.png"/><Relationship Id="rId9" Type="http://schemas.openxmlformats.org/officeDocument/2006/relationships/image" Target="../media/image8.png"/><Relationship Id="rId5" Type="http://schemas.openxmlformats.org/officeDocument/2006/relationships/image" Target="../media/image10.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2.jpg"/></Relationships>
</file>

<file path=ppt/slides/_rels/slide7.xml.rels><?xml version="1.0" encoding="UTF-8" standalone="yes"?><Relationships xmlns="http://schemas.openxmlformats.org/package/2006/relationships"><Relationship Id="rId10" Type="http://schemas.openxmlformats.org/officeDocument/2006/relationships/image" Target="../media/image11.png"/><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13.png"/><Relationship Id="rId9" Type="http://schemas.openxmlformats.org/officeDocument/2006/relationships/image" Target="../media/image8.png"/><Relationship Id="rId5" Type="http://schemas.openxmlformats.org/officeDocument/2006/relationships/image" Target="../media/image10.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20"/>
          <p:cNvPicPr preferRelativeResize="0"/>
          <p:nvPr>
            <p:ph idx="2" type="pic"/>
          </p:nvPr>
        </p:nvPicPr>
        <p:blipFill rotWithShape="1">
          <a:blip r:embed="rId3">
            <a:alphaModFix/>
          </a:blip>
          <a:srcRect b="0" l="22266" r="2585" t="0"/>
          <a:stretch/>
        </p:blipFill>
        <p:spPr>
          <a:xfrm>
            <a:off x="615725" y="457200"/>
            <a:ext cx="4764001" cy="4463509"/>
          </a:xfrm>
          <a:prstGeom prst="rect">
            <a:avLst/>
          </a:prstGeom>
          <a:noFill/>
        </p:spPr>
      </p:pic>
      <p:sp>
        <p:nvSpPr>
          <p:cNvPr id="148" name="Google Shape;148;p20"/>
          <p:cNvSpPr txBox="1"/>
          <p:nvPr>
            <p:ph idx="1" type="subTitle"/>
          </p:nvPr>
        </p:nvSpPr>
        <p:spPr>
          <a:xfrm>
            <a:off x="5543400" y="2935625"/>
            <a:ext cx="3143700" cy="13035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t/>
            </a:r>
            <a:endParaRPr/>
          </a:p>
        </p:txBody>
      </p:sp>
      <p:sp>
        <p:nvSpPr>
          <p:cNvPr id="149" name="Google Shape;149;p20"/>
          <p:cNvSpPr txBox="1"/>
          <p:nvPr>
            <p:ph type="title"/>
          </p:nvPr>
        </p:nvSpPr>
        <p:spPr>
          <a:xfrm>
            <a:off x="5543400" y="1166900"/>
            <a:ext cx="3143700" cy="1670700"/>
          </a:xfrm>
          <a:prstGeom prst="rect">
            <a:avLst/>
          </a:prstGeom>
        </p:spPr>
        <p:txBody>
          <a:bodyPr anchorCtr="0" anchor="b" bIns="0" lIns="0" spcFirstLastPara="1" rIns="0" wrap="square" tIns="0">
            <a:normAutofit/>
          </a:bodyPr>
          <a:lstStyle/>
          <a:p>
            <a:pPr indent="0" lvl="0" marL="0" rtl="0" algn="l">
              <a:spcBef>
                <a:spcPts val="0"/>
              </a:spcBef>
              <a:spcAft>
                <a:spcPts val="0"/>
              </a:spcAft>
              <a:buNone/>
            </a:pPr>
            <a:r>
              <a:t/>
            </a:r>
            <a:endParaRPr/>
          </a:p>
        </p:txBody>
      </p:sp>
      <p:sp>
        <p:nvSpPr>
          <p:cNvPr id="150" name="Google Shape;150;p20"/>
          <p:cNvSpPr/>
          <p:nvPr/>
        </p:nvSpPr>
        <p:spPr>
          <a:xfrm>
            <a:off x="4348352" y="0"/>
            <a:ext cx="4795648" cy="4889504"/>
          </a:xfrm>
          <a:custGeom>
            <a:rect b="b" l="l" r="r" t="t"/>
            <a:pathLst>
              <a:path extrusionOk="0" h="152797" w="149864">
                <a:moveTo>
                  <a:pt x="0" y="0"/>
                </a:moveTo>
                <a:cubicBezTo>
                  <a:pt x="5215" y="9787"/>
                  <a:pt x="9525" y="19276"/>
                  <a:pt x="12990" y="28468"/>
                </a:cubicBezTo>
                <a:cubicBezTo>
                  <a:pt x="26253" y="63532"/>
                  <a:pt x="27408" y="94083"/>
                  <a:pt x="20586" y="118991"/>
                </a:cubicBezTo>
                <a:cubicBezTo>
                  <a:pt x="18395" y="126980"/>
                  <a:pt x="15395" y="134374"/>
                  <a:pt x="11692" y="141172"/>
                </a:cubicBezTo>
                <a:cubicBezTo>
                  <a:pt x="9489" y="145232"/>
                  <a:pt x="7025" y="149078"/>
                  <a:pt x="4346" y="152697"/>
                </a:cubicBezTo>
                <a:cubicBezTo>
                  <a:pt x="6744" y="152764"/>
                  <a:pt x="9137" y="152797"/>
                  <a:pt x="11522" y="152797"/>
                </a:cubicBezTo>
                <a:cubicBezTo>
                  <a:pt x="25809" y="152797"/>
                  <a:pt x="39850" y="151612"/>
                  <a:pt x="53542" y="149316"/>
                </a:cubicBezTo>
                <a:cubicBezTo>
                  <a:pt x="88452" y="143458"/>
                  <a:pt x="121122" y="130433"/>
                  <a:pt x="149864" y="111704"/>
                </a:cubicBezTo>
                <a:lnTo>
                  <a:pt x="149864" y="93726"/>
                </a:lnTo>
                <a:lnTo>
                  <a:pt x="14986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0"/>
          <p:cNvSpPr txBox="1"/>
          <p:nvPr>
            <p:ph idx="1" type="subTitle"/>
          </p:nvPr>
        </p:nvSpPr>
        <p:spPr>
          <a:xfrm>
            <a:off x="5543400" y="2935625"/>
            <a:ext cx="3143700" cy="13035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t/>
            </a:r>
            <a:endParaRPr sz="1600">
              <a:solidFill>
                <a:schemeClr val="accent2"/>
              </a:solidFill>
              <a:latin typeface="Archivo SemiBold"/>
              <a:ea typeface="Archivo SemiBold"/>
              <a:cs typeface="Archivo SemiBold"/>
              <a:sym typeface="Archivo SemiBold"/>
            </a:endParaRPr>
          </a:p>
        </p:txBody>
      </p:sp>
      <p:sp>
        <p:nvSpPr>
          <p:cNvPr id="152" name="Google Shape;152;p20"/>
          <p:cNvSpPr txBox="1"/>
          <p:nvPr>
            <p:ph type="title"/>
          </p:nvPr>
        </p:nvSpPr>
        <p:spPr>
          <a:xfrm>
            <a:off x="5543400" y="1166900"/>
            <a:ext cx="3143700" cy="1670700"/>
          </a:xfrm>
          <a:prstGeom prst="rect">
            <a:avLst/>
          </a:prstGeom>
        </p:spPr>
        <p:txBody>
          <a:bodyPr anchorCtr="0" anchor="b" bIns="0" lIns="0" spcFirstLastPara="1" rIns="0" wrap="square" tIns="0">
            <a:normAutofit fontScale="90000"/>
          </a:bodyPr>
          <a:lstStyle/>
          <a:p>
            <a:pPr indent="0" lvl="0" marL="0" rtl="0" algn="l">
              <a:spcBef>
                <a:spcPts val="0"/>
              </a:spcBef>
              <a:spcAft>
                <a:spcPts val="0"/>
              </a:spcAft>
              <a:buNone/>
            </a:pPr>
            <a:r>
              <a:rPr b="0" lang="en" sz="3000"/>
              <a:t>A Case for Managed Detection and Response (MDR)</a:t>
            </a:r>
            <a:endParaRPr b="0" sz="3000"/>
          </a:p>
        </p:txBody>
      </p:sp>
      <p:sp>
        <p:nvSpPr>
          <p:cNvPr id="153" name="Google Shape;153;p20"/>
          <p:cNvSpPr/>
          <p:nvPr/>
        </p:nvSpPr>
        <p:spPr>
          <a:xfrm>
            <a:off x="0" y="0"/>
            <a:ext cx="4764032" cy="3850016"/>
          </a:xfrm>
          <a:custGeom>
            <a:rect b="b" l="l" r="r" t="t"/>
            <a:pathLst>
              <a:path extrusionOk="0" h="120313" w="148876">
                <a:moveTo>
                  <a:pt x="0" y="0"/>
                </a:moveTo>
                <a:lnTo>
                  <a:pt x="0" y="105787"/>
                </a:lnTo>
                <a:cubicBezTo>
                  <a:pt x="7334" y="111014"/>
                  <a:pt x="14966" y="115871"/>
                  <a:pt x="22872" y="120312"/>
                </a:cubicBezTo>
                <a:cubicBezTo>
                  <a:pt x="21955" y="112049"/>
                  <a:pt x="22098" y="104049"/>
                  <a:pt x="23170" y="96405"/>
                </a:cubicBezTo>
                <a:cubicBezTo>
                  <a:pt x="28123" y="61127"/>
                  <a:pt x="52959" y="33718"/>
                  <a:pt x="84403" y="23789"/>
                </a:cubicBezTo>
                <a:cubicBezTo>
                  <a:pt x="92726" y="21162"/>
                  <a:pt x="101513" y="19759"/>
                  <a:pt x="110517" y="19759"/>
                </a:cubicBezTo>
                <a:cubicBezTo>
                  <a:pt x="123102" y="19759"/>
                  <a:pt x="136112" y="22499"/>
                  <a:pt x="148876" y="28468"/>
                </a:cubicBezTo>
                <a:cubicBezTo>
                  <a:pt x="145411" y="19276"/>
                  <a:pt x="141101" y="9787"/>
                  <a:pt x="1358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0"/>
          <p:cNvSpPr/>
          <p:nvPr/>
        </p:nvSpPr>
        <p:spPr>
          <a:xfrm>
            <a:off x="0" y="3385152"/>
            <a:ext cx="9144000" cy="1758368"/>
          </a:xfrm>
          <a:custGeom>
            <a:rect b="b" l="l" r="r" t="t"/>
            <a:pathLst>
              <a:path extrusionOk="0" h="54949" w="285750">
                <a:moveTo>
                  <a:pt x="0" y="1"/>
                </a:moveTo>
                <a:lnTo>
                  <a:pt x="0" y="54948"/>
                </a:lnTo>
                <a:lnTo>
                  <a:pt x="285750" y="54948"/>
                </a:lnTo>
                <a:lnTo>
                  <a:pt x="285750" y="5918"/>
                </a:lnTo>
                <a:cubicBezTo>
                  <a:pt x="257008" y="24647"/>
                  <a:pt x="224349" y="37672"/>
                  <a:pt x="189428" y="43530"/>
                </a:cubicBezTo>
                <a:cubicBezTo>
                  <a:pt x="175736" y="45826"/>
                  <a:pt x="161695" y="47011"/>
                  <a:pt x="147408" y="47011"/>
                </a:cubicBezTo>
                <a:cubicBezTo>
                  <a:pt x="145023" y="47011"/>
                  <a:pt x="142630" y="46978"/>
                  <a:pt x="140232" y="46911"/>
                </a:cubicBezTo>
                <a:cubicBezTo>
                  <a:pt x="137029" y="46816"/>
                  <a:pt x="133802" y="46673"/>
                  <a:pt x="130576" y="46459"/>
                </a:cubicBezTo>
                <a:cubicBezTo>
                  <a:pt x="91416" y="43887"/>
                  <a:pt x="54924" y="32564"/>
                  <a:pt x="22872" y="14538"/>
                </a:cubicBezTo>
                <a:cubicBezTo>
                  <a:pt x="14966" y="10085"/>
                  <a:pt x="7334" y="5228"/>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5" name="Google Shape;155;p20"/>
          <p:cNvGrpSpPr/>
          <p:nvPr/>
        </p:nvGrpSpPr>
        <p:grpSpPr>
          <a:xfrm>
            <a:off x="5467193" y="914405"/>
            <a:ext cx="1871062" cy="252503"/>
            <a:chOff x="238125" y="2337550"/>
            <a:chExt cx="7005100" cy="945350"/>
          </a:xfrm>
        </p:grpSpPr>
        <p:sp>
          <p:nvSpPr>
            <p:cNvPr id="156" name="Google Shape;156;p20"/>
            <p:cNvSpPr/>
            <p:nvPr/>
          </p:nvSpPr>
          <p:spPr>
            <a:xfrm>
              <a:off x="2131975" y="2337550"/>
              <a:ext cx="504225" cy="756275"/>
            </a:xfrm>
            <a:custGeom>
              <a:rect b="b" l="l" r="r" t="t"/>
              <a:pathLst>
                <a:path extrusionOk="0" h="30251" w="20169">
                  <a:moveTo>
                    <a:pt x="10210" y="11974"/>
                  </a:moveTo>
                  <a:cubicBezTo>
                    <a:pt x="11093" y="11974"/>
                    <a:pt x="11849" y="12100"/>
                    <a:pt x="12479" y="12352"/>
                  </a:cubicBezTo>
                  <a:cubicBezTo>
                    <a:pt x="13110" y="12731"/>
                    <a:pt x="13614" y="13109"/>
                    <a:pt x="13992" y="13739"/>
                  </a:cubicBezTo>
                  <a:cubicBezTo>
                    <a:pt x="14370" y="14369"/>
                    <a:pt x="14622" y="14999"/>
                    <a:pt x="14874" y="15882"/>
                  </a:cubicBezTo>
                  <a:cubicBezTo>
                    <a:pt x="15000" y="16764"/>
                    <a:pt x="15126" y="17646"/>
                    <a:pt x="15126" y="18781"/>
                  </a:cubicBezTo>
                  <a:lnTo>
                    <a:pt x="15126" y="19285"/>
                  </a:lnTo>
                  <a:cubicBezTo>
                    <a:pt x="15126" y="20671"/>
                    <a:pt x="15000" y="21932"/>
                    <a:pt x="14622" y="22940"/>
                  </a:cubicBezTo>
                  <a:cubicBezTo>
                    <a:pt x="14244" y="23949"/>
                    <a:pt x="13740" y="24705"/>
                    <a:pt x="12984" y="25209"/>
                  </a:cubicBezTo>
                  <a:cubicBezTo>
                    <a:pt x="12353" y="25713"/>
                    <a:pt x="11345" y="25965"/>
                    <a:pt x="10210" y="25965"/>
                  </a:cubicBezTo>
                  <a:cubicBezTo>
                    <a:pt x="8950" y="25965"/>
                    <a:pt x="8068" y="25713"/>
                    <a:pt x="7311" y="25209"/>
                  </a:cubicBezTo>
                  <a:cubicBezTo>
                    <a:pt x="6555" y="24705"/>
                    <a:pt x="6051" y="24075"/>
                    <a:pt x="5799" y="23066"/>
                  </a:cubicBezTo>
                  <a:cubicBezTo>
                    <a:pt x="5421" y="22058"/>
                    <a:pt x="5295" y="20798"/>
                    <a:pt x="5295" y="19285"/>
                  </a:cubicBezTo>
                  <a:lnTo>
                    <a:pt x="5295" y="18655"/>
                  </a:lnTo>
                  <a:cubicBezTo>
                    <a:pt x="5295" y="17142"/>
                    <a:pt x="5421" y="15882"/>
                    <a:pt x="5799" y="14873"/>
                  </a:cubicBezTo>
                  <a:cubicBezTo>
                    <a:pt x="6051" y="13865"/>
                    <a:pt x="6555" y="13109"/>
                    <a:pt x="7311" y="12731"/>
                  </a:cubicBezTo>
                  <a:cubicBezTo>
                    <a:pt x="8068" y="12226"/>
                    <a:pt x="9076" y="11974"/>
                    <a:pt x="10210" y="11974"/>
                  </a:cubicBezTo>
                  <a:close/>
                  <a:moveTo>
                    <a:pt x="15126" y="0"/>
                  </a:moveTo>
                  <a:lnTo>
                    <a:pt x="15126" y="10588"/>
                  </a:lnTo>
                  <a:lnTo>
                    <a:pt x="14874" y="10588"/>
                  </a:lnTo>
                  <a:cubicBezTo>
                    <a:pt x="14496" y="9958"/>
                    <a:pt x="13866" y="9453"/>
                    <a:pt x="13236" y="8949"/>
                  </a:cubicBezTo>
                  <a:cubicBezTo>
                    <a:pt x="12605" y="8445"/>
                    <a:pt x="11849" y="8193"/>
                    <a:pt x="11093" y="7941"/>
                  </a:cubicBezTo>
                  <a:cubicBezTo>
                    <a:pt x="10210" y="7689"/>
                    <a:pt x="9328" y="7563"/>
                    <a:pt x="8320" y="7563"/>
                  </a:cubicBezTo>
                  <a:cubicBezTo>
                    <a:pt x="6807" y="7563"/>
                    <a:pt x="5295" y="8067"/>
                    <a:pt x="4034" y="8823"/>
                  </a:cubicBezTo>
                  <a:cubicBezTo>
                    <a:pt x="2774" y="9579"/>
                    <a:pt x="1765" y="10840"/>
                    <a:pt x="1135" y="12479"/>
                  </a:cubicBezTo>
                  <a:cubicBezTo>
                    <a:pt x="379" y="14117"/>
                    <a:pt x="1" y="16260"/>
                    <a:pt x="1" y="18907"/>
                  </a:cubicBezTo>
                  <a:cubicBezTo>
                    <a:pt x="1" y="21554"/>
                    <a:pt x="379" y="23697"/>
                    <a:pt x="1135" y="25335"/>
                  </a:cubicBezTo>
                  <a:cubicBezTo>
                    <a:pt x="1765" y="27100"/>
                    <a:pt x="2774" y="28234"/>
                    <a:pt x="4034" y="29117"/>
                  </a:cubicBezTo>
                  <a:cubicBezTo>
                    <a:pt x="5421" y="29873"/>
                    <a:pt x="6933" y="30251"/>
                    <a:pt x="8698" y="30251"/>
                  </a:cubicBezTo>
                  <a:cubicBezTo>
                    <a:pt x="10084" y="30251"/>
                    <a:pt x="11345" y="29999"/>
                    <a:pt x="12479" y="29495"/>
                  </a:cubicBezTo>
                  <a:cubicBezTo>
                    <a:pt x="13740" y="28864"/>
                    <a:pt x="14622" y="27982"/>
                    <a:pt x="15252" y="26848"/>
                  </a:cubicBezTo>
                  <a:lnTo>
                    <a:pt x="15631" y="26848"/>
                  </a:lnTo>
                  <a:lnTo>
                    <a:pt x="16009" y="29747"/>
                  </a:lnTo>
                  <a:lnTo>
                    <a:pt x="20168" y="29747"/>
                  </a:lnTo>
                  <a:lnTo>
                    <a:pt x="2016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0"/>
            <p:cNvSpPr/>
            <p:nvPr/>
          </p:nvSpPr>
          <p:spPr>
            <a:xfrm>
              <a:off x="2743300" y="2529750"/>
              <a:ext cx="497925" cy="564075"/>
            </a:xfrm>
            <a:custGeom>
              <a:rect b="b" l="l" r="r" t="t"/>
              <a:pathLst>
                <a:path extrusionOk="0" h="22563" w="19917">
                  <a:moveTo>
                    <a:pt x="10337" y="3908"/>
                  </a:moveTo>
                  <a:cubicBezTo>
                    <a:pt x="10967" y="3908"/>
                    <a:pt x="11597" y="4034"/>
                    <a:pt x="12101" y="4160"/>
                  </a:cubicBezTo>
                  <a:cubicBezTo>
                    <a:pt x="12606" y="4412"/>
                    <a:pt x="13110" y="4664"/>
                    <a:pt x="13488" y="5043"/>
                  </a:cubicBezTo>
                  <a:cubicBezTo>
                    <a:pt x="13866" y="5547"/>
                    <a:pt x="14118" y="6051"/>
                    <a:pt x="14370" y="6681"/>
                  </a:cubicBezTo>
                  <a:cubicBezTo>
                    <a:pt x="14496" y="7311"/>
                    <a:pt x="14622" y="8068"/>
                    <a:pt x="14622" y="8950"/>
                  </a:cubicBezTo>
                  <a:lnTo>
                    <a:pt x="5169" y="8950"/>
                  </a:lnTo>
                  <a:cubicBezTo>
                    <a:pt x="5421" y="7816"/>
                    <a:pt x="5673" y="6807"/>
                    <a:pt x="6051" y="6177"/>
                  </a:cubicBezTo>
                  <a:cubicBezTo>
                    <a:pt x="6429" y="5421"/>
                    <a:pt x="6933" y="4791"/>
                    <a:pt x="7690" y="4412"/>
                  </a:cubicBezTo>
                  <a:cubicBezTo>
                    <a:pt x="8446" y="4160"/>
                    <a:pt x="9328" y="3908"/>
                    <a:pt x="10337" y="3908"/>
                  </a:cubicBezTo>
                  <a:close/>
                  <a:moveTo>
                    <a:pt x="10337" y="1"/>
                  </a:moveTo>
                  <a:cubicBezTo>
                    <a:pt x="8068" y="1"/>
                    <a:pt x="6177" y="379"/>
                    <a:pt x="4665" y="1135"/>
                  </a:cubicBezTo>
                  <a:cubicBezTo>
                    <a:pt x="3026" y="2018"/>
                    <a:pt x="1892" y="3152"/>
                    <a:pt x="1135" y="4917"/>
                  </a:cubicBezTo>
                  <a:cubicBezTo>
                    <a:pt x="379" y="6555"/>
                    <a:pt x="1" y="8698"/>
                    <a:pt x="1" y="11345"/>
                  </a:cubicBezTo>
                  <a:cubicBezTo>
                    <a:pt x="1" y="13866"/>
                    <a:pt x="379" y="16009"/>
                    <a:pt x="1135" y="17647"/>
                  </a:cubicBezTo>
                  <a:cubicBezTo>
                    <a:pt x="1892" y="19412"/>
                    <a:pt x="3026" y="20546"/>
                    <a:pt x="4665" y="21429"/>
                  </a:cubicBezTo>
                  <a:cubicBezTo>
                    <a:pt x="6177" y="22185"/>
                    <a:pt x="8068" y="22563"/>
                    <a:pt x="10337" y="22563"/>
                  </a:cubicBezTo>
                  <a:cubicBezTo>
                    <a:pt x="11723" y="22563"/>
                    <a:pt x="12984" y="22437"/>
                    <a:pt x="14118" y="22185"/>
                  </a:cubicBezTo>
                  <a:cubicBezTo>
                    <a:pt x="15253" y="21807"/>
                    <a:pt x="16261" y="21302"/>
                    <a:pt x="17143" y="20672"/>
                  </a:cubicBezTo>
                  <a:cubicBezTo>
                    <a:pt x="18026" y="20042"/>
                    <a:pt x="18656" y="19160"/>
                    <a:pt x="19160" y="18151"/>
                  </a:cubicBezTo>
                  <a:cubicBezTo>
                    <a:pt x="19664" y="17143"/>
                    <a:pt x="19916" y="15883"/>
                    <a:pt x="19916" y="14622"/>
                  </a:cubicBezTo>
                  <a:lnTo>
                    <a:pt x="15001" y="14622"/>
                  </a:lnTo>
                  <a:cubicBezTo>
                    <a:pt x="15001" y="15252"/>
                    <a:pt x="14874" y="15883"/>
                    <a:pt x="14622" y="16387"/>
                  </a:cubicBezTo>
                  <a:cubicBezTo>
                    <a:pt x="14370" y="16891"/>
                    <a:pt x="14118" y="17269"/>
                    <a:pt x="13614" y="17647"/>
                  </a:cubicBezTo>
                  <a:cubicBezTo>
                    <a:pt x="13236" y="18025"/>
                    <a:pt x="12732" y="18277"/>
                    <a:pt x="12227" y="18403"/>
                  </a:cubicBezTo>
                  <a:cubicBezTo>
                    <a:pt x="11723" y="18656"/>
                    <a:pt x="11093" y="18656"/>
                    <a:pt x="10463" y="18656"/>
                  </a:cubicBezTo>
                  <a:cubicBezTo>
                    <a:pt x="9202" y="18656"/>
                    <a:pt x="8194" y="18403"/>
                    <a:pt x="7438" y="18025"/>
                  </a:cubicBezTo>
                  <a:cubicBezTo>
                    <a:pt x="6681" y="17521"/>
                    <a:pt x="6177" y="16891"/>
                    <a:pt x="5799" y="15883"/>
                  </a:cubicBezTo>
                  <a:cubicBezTo>
                    <a:pt x="5421" y="15000"/>
                    <a:pt x="5169" y="13866"/>
                    <a:pt x="5169" y="12479"/>
                  </a:cubicBezTo>
                  <a:lnTo>
                    <a:pt x="19916" y="12479"/>
                  </a:lnTo>
                  <a:lnTo>
                    <a:pt x="19916" y="11093"/>
                  </a:lnTo>
                  <a:cubicBezTo>
                    <a:pt x="19916" y="8446"/>
                    <a:pt x="19538" y="6429"/>
                    <a:pt x="18782" y="4791"/>
                  </a:cubicBezTo>
                  <a:cubicBezTo>
                    <a:pt x="18152" y="3152"/>
                    <a:pt x="17017" y="1891"/>
                    <a:pt x="15631" y="1135"/>
                  </a:cubicBezTo>
                  <a:cubicBezTo>
                    <a:pt x="14244" y="379"/>
                    <a:pt x="12480" y="1"/>
                    <a:pt x="1033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0"/>
            <p:cNvSpPr/>
            <p:nvPr/>
          </p:nvSpPr>
          <p:spPr>
            <a:xfrm>
              <a:off x="3319975" y="2529750"/>
              <a:ext cx="497925" cy="564075"/>
            </a:xfrm>
            <a:custGeom>
              <a:rect b="b" l="l" r="r" t="t"/>
              <a:pathLst>
                <a:path extrusionOk="0" h="22563" w="19917">
                  <a:moveTo>
                    <a:pt x="10463" y="3908"/>
                  </a:moveTo>
                  <a:cubicBezTo>
                    <a:pt x="11093" y="3908"/>
                    <a:pt x="11723" y="4034"/>
                    <a:pt x="12227" y="4160"/>
                  </a:cubicBezTo>
                  <a:cubicBezTo>
                    <a:pt x="12731" y="4412"/>
                    <a:pt x="13110" y="4664"/>
                    <a:pt x="13488" y="5043"/>
                  </a:cubicBezTo>
                  <a:cubicBezTo>
                    <a:pt x="13866" y="5547"/>
                    <a:pt x="14244" y="6051"/>
                    <a:pt x="14370" y="6681"/>
                  </a:cubicBezTo>
                  <a:cubicBezTo>
                    <a:pt x="14622" y="7311"/>
                    <a:pt x="14748" y="8068"/>
                    <a:pt x="14748" y="8950"/>
                  </a:cubicBezTo>
                  <a:lnTo>
                    <a:pt x="5295" y="8950"/>
                  </a:lnTo>
                  <a:cubicBezTo>
                    <a:pt x="5421" y="7816"/>
                    <a:pt x="5673" y="6807"/>
                    <a:pt x="6051" y="6177"/>
                  </a:cubicBezTo>
                  <a:cubicBezTo>
                    <a:pt x="6429" y="5421"/>
                    <a:pt x="7059" y="4791"/>
                    <a:pt x="7690" y="4412"/>
                  </a:cubicBezTo>
                  <a:cubicBezTo>
                    <a:pt x="8446" y="4160"/>
                    <a:pt x="9328" y="3908"/>
                    <a:pt x="10463" y="3908"/>
                  </a:cubicBezTo>
                  <a:close/>
                  <a:moveTo>
                    <a:pt x="10463" y="1"/>
                  </a:moveTo>
                  <a:cubicBezTo>
                    <a:pt x="8194" y="1"/>
                    <a:pt x="6177" y="379"/>
                    <a:pt x="4664" y="1135"/>
                  </a:cubicBezTo>
                  <a:cubicBezTo>
                    <a:pt x="3152" y="2018"/>
                    <a:pt x="2017" y="3152"/>
                    <a:pt x="1261" y="4917"/>
                  </a:cubicBezTo>
                  <a:cubicBezTo>
                    <a:pt x="379" y="6555"/>
                    <a:pt x="1" y="8698"/>
                    <a:pt x="1" y="11345"/>
                  </a:cubicBezTo>
                  <a:cubicBezTo>
                    <a:pt x="1" y="13866"/>
                    <a:pt x="379" y="16009"/>
                    <a:pt x="1261" y="17647"/>
                  </a:cubicBezTo>
                  <a:cubicBezTo>
                    <a:pt x="2017" y="19412"/>
                    <a:pt x="3152" y="20546"/>
                    <a:pt x="4664" y="21429"/>
                  </a:cubicBezTo>
                  <a:cubicBezTo>
                    <a:pt x="6177" y="22185"/>
                    <a:pt x="8068" y="22563"/>
                    <a:pt x="10463" y="22563"/>
                  </a:cubicBezTo>
                  <a:cubicBezTo>
                    <a:pt x="11723" y="22563"/>
                    <a:pt x="12984" y="22437"/>
                    <a:pt x="14244" y="22185"/>
                  </a:cubicBezTo>
                  <a:cubicBezTo>
                    <a:pt x="15378" y="21807"/>
                    <a:pt x="16387" y="21302"/>
                    <a:pt x="17269" y="20672"/>
                  </a:cubicBezTo>
                  <a:cubicBezTo>
                    <a:pt x="18025" y="20042"/>
                    <a:pt x="18782" y="19160"/>
                    <a:pt x="19286" y="18151"/>
                  </a:cubicBezTo>
                  <a:cubicBezTo>
                    <a:pt x="19664" y="17143"/>
                    <a:pt x="19916" y="15883"/>
                    <a:pt x="19916" y="14622"/>
                  </a:cubicBezTo>
                  <a:lnTo>
                    <a:pt x="15000" y="14622"/>
                  </a:lnTo>
                  <a:cubicBezTo>
                    <a:pt x="15000" y="15252"/>
                    <a:pt x="14874" y="15883"/>
                    <a:pt x="14622" y="16387"/>
                  </a:cubicBezTo>
                  <a:cubicBezTo>
                    <a:pt x="14496" y="16891"/>
                    <a:pt x="14118" y="17269"/>
                    <a:pt x="13740" y="17647"/>
                  </a:cubicBezTo>
                  <a:cubicBezTo>
                    <a:pt x="13236" y="18025"/>
                    <a:pt x="12857" y="18277"/>
                    <a:pt x="12227" y="18403"/>
                  </a:cubicBezTo>
                  <a:cubicBezTo>
                    <a:pt x="11723" y="18656"/>
                    <a:pt x="11093" y="18656"/>
                    <a:pt x="10463" y="18656"/>
                  </a:cubicBezTo>
                  <a:cubicBezTo>
                    <a:pt x="9202" y="18656"/>
                    <a:pt x="8194" y="18403"/>
                    <a:pt x="7437" y="18025"/>
                  </a:cubicBezTo>
                  <a:cubicBezTo>
                    <a:pt x="6681" y="17521"/>
                    <a:pt x="6177" y="16891"/>
                    <a:pt x="5799" y="15883"/>
                  </a:cubicBezTo>
                  <a:cubicBezTo>
                    <a:pt x="5421" y="15000"/>
                    <a:pt x="5295" y="13866"/>
                    <a:pt x="5169" y="12479"/>
                  </a:cubicBezTo>
                  <a:lnTo>
                    <a:pt x="19916" y="12479"/>
                  </a:lnTo>
                  <a:lnTo>
                    <a:pt x="19916" y="11093"/>
                  </a:lnTo>
                  <a:cubicBezTo>
                    <a:pt x="19916" y="8446"/>
                    <a:pt x="19538" y="6429"/>
                    <a:pt x="18908" y="4791"/>
                  </a:cubicBezTo>
                  <a:cubicBezTo>
                    <a:pt x="18151" y="3152"/>
                    <a:pt x="17143" y="1891"/>
                    <a:pt x="15631" y="1135"/>
                  </a:cubicBezTo>
                  <a:cubicBezTo>
                    <a:pt x="14244" y="379"/>
                    <a:pt x="12479" y="1"/>
                    <a:pt x="1046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0"/>
            <p:cNvSpPr/>
            <p:nvPr/>
          </p:nvSpPr>
          <p:spPr>
            <a:xfrm>
              <a:off x="3925000" y="2526600"/>
              <a:ext cx="504225" cy="734250"/>
            </a:xfrm>
            <a:custGeom>
              <a:rect b="b" l="l" r="r" t="t"/>
              <a:pathLst>
                <a:path extrusionOk="0" h="29370" w="20169">
                  <a:moveTo>
                    <a:pt x="9959" y="4412"/>
                  </a:moveTo>
                  <a:cubicBezTo>
                    <a:pt x="11219" y="4412"/>
                    <a:pt x="12227" y="4664"/>
                    <a:pt x="12984" y="5043"/>
                  </a:cubicBezTo>
                  <a:cubicBezTo>
                    <a:pt x="13614" y="5547"/>
                    <a:pt x="14118" y="6303"/>
                    <a:pt x="14496" y="7311"/>
                  </a:cubicBezTo>
                  <a:cubicBezTo>
                    <a:pt x="14748" y="8320"/>
                    <a:pt x="15000" y="9580"/>
                    <a:pt x="15000" y="11093"/>
                  </a:cubicBezTo>
                  <a:lnTo>
                    <a:pt x="15000" y="11723"/>
                  </a:lnTo>
                  <a:cubicBezTo>
                    <a:pt x="15000" y="13236"/>
                    <a:pt x="14748" y="14496"/>
                    <a:pt x="14496" y="15504"/>
                  </a:cubicBezTo>
                  <a:cubicBezTo>
                    <a:pt x="14118" y="16513"/>
                    <a:pt x="13614" y="17143"/>
                    <a:pt x="12984" y="17647"/>
                  </a:cubicBezTo>
                  <a:cubicBezTo>
                    <a:pt x="12227" y="18151"/>
                    <a:pt x="11219" y="18403"/>
                    <a:pt x="9959" y="18403"/>
                  </a:cubicBezTo>
                  <a:cubicBezTo>
                    <a:pt x="9076" y="18403"/>
                    <a:pt x="8446" y="18277"/>
                    <a:pt x="7816" y="17899"/>
                  </a:cubicBezTo>
                  <a:cubicBezTo>
                    <a:pt x="7185" y="17647"/>
                    <a:pt x="6681" y="17143"/>
                    <a:pt x="6177" y="16639"/>
                  </a:cubicBezTo>
                  <a:cubicBezTo>
                    <a:pt x="5799" y="16009"/>
                    <a:pt x="5547" y="15378"/>
                    <a:pt x="5295" y="14496"/>
                  </a:cubicBezTo>
                  <a:cubicBezTo>
                    <a:pt x="5169" y="13614"/>
                    <a:pt x="5043" y="12731"/>
                    <a:pt x="5043" y="11597"/>
                  </a:cubicBezTo>
                  <a:lnTo>
                    <a:pt x="5043" y="11093"/>
                  </a:lnTo>
                  <a:cubicBezTo>
                    <a:pt x="5043" y="9706"/>
                    <a:pt x="5295" y="8446"/>
                    <a:pt x="5547" y="7437"/>
                  </a:cubicBezTo>
                  <a:cubicBezTo>
                    <a:pt x="5925" y="6429"/>
                    <a:pt x="6429" y="5673"/>
                    <a:pt x="7185" y="5169"/>
                  </a:cubicBezTo>
                  <a:cubicBezTo>
                    <a:pt x="7942" y="4664"/>
                    <a:pt x="8824" y="4412"/>
                    <a:pt x="9959" y="4412"/>
                  </a:cubicBezTo>
                  <a:close/>
                  <a:moveTo>
                    <a:pt x="11471" y="1"/>
                  </a:moveTo>
                  <a:cubicBezTo>
                    <a:pt x="10085" y="1"/>
                    <a:pt x="8824" y="379"/>
                    <a:pt x="7690" y="883"/>
                  </a:cubicBezTo>
                  <a:cubicBezTo>
                    <a:pt x="6555" y="1513"/>
                    <a:pt x="5547" y="2270"/>
                    <a:pt x="4917" y="3404"/>
                  </a:cubicBezTo>
                  <a:lnTo>
                    <a:pt x="4665" y="3404"/>
                  </a:lnTo>
                  <a:lnTo>
                    <a:pt x="4160" y="505"/>
                  </a:lnTo>
                  <a:lnTo>
                    <a:pt x="1" y="505"/>
                  </a:lnTo>
                  <a:lnTo>
                    <a:pt x="1" y="29369"/>
                  </a:lnTo>
                  <a:lnTo>
                    <a:pt x="5043" y="29369"/>
                  </a:lnTo>
                  <a:lnTo>
                    <a:pt x="5043" y="19664"/>
                  </a:lnTo>
                  <a:lnTo>
                    <a:pt x="5295" y="19664"/>
                  </a:lnTo>
                  <a:cubicBezTo>
                    <a:pt x="5799" y="20420"/>
                    <a:pt x="6303" y="20924"/>
                    <a:pt x="6933" y="21428"/>
                  </a:cubicBezTo>
                  <a:cubicBezTo>
                    <a:pt x="7564" y="21807"/>
                    <a:pt x="8320" y="22185"/>
                    <a:pt x="9076" y="22437"/>
                  </a:cubicBezTo>
                  <a:cubicBezTo>
                    <a:pt x="9959" y="22563"/>
                    <a:pt x="10841" y="22689"/>
                    <a:pt x="11849" y="22689"/>
                  </a:cubicBezTo>
                  <a:cubicBezTo>
                    <a:pt x="13488" y="22689"/>
                    <a:pt x="14874" y="22311"/>
                    <a:pt x="16135" y="21555"/>
                  </a:cubicBezTo>
                  <a:cubicBezTo>
                    <a:pt x="17395" y="20672"/>
                    <a:pt x="18404" y="19538"/>
                    <a:pt x="19034" y="17773"/>
                  </a:cubicBezTo>
                  <a:cubicBezTo>
                    <a:pt x="19790" y="16135"/>
                    <a:pt x="20168" y="13992"/>
                    <a:pt x="20168" y="11471"/>
                  </a:cubicBezTo>
                  <a:cubicBezTo>
                    <a:pt x="20168" y="8824"/>
                    <a:pt x="19790" y="6681"/>
                    <a:pt x="19034" y="4917"/>
                  </a:cubicBezTo>
                  <a:cubicBezTo>
                    <a:pt x="18404" y="3278"/>
                    <a:pt x="17395" y="2017"/>
                    <a:pt x="16135" y="1261"/>
                  </a:cubicBezTo>
                  <a:cubicBezTo>
                    <a:pt x="14874" y="505"/>
                    <a:pt x="13362" y="1"/>
                    <a:pt x="1147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0"/>
            <p:cNvSpPr/>
            <p:nvPr/>
          </p:nvSpPr>
          <p:spPr>
            <a:xfrm>
              <a:off x="4473325" y="2539200"/>
              <a:ext cx="775200" cy="542025"/>
            </a:xfrm>
            <a:custGeom>
              <a:rect b="b" l="l" r="r" t="t"/>
              <a:pathLst>
                <a:path extrusionOk="0" h="21681" w="31008">
                  <a:moveTo>
                    <a:pt x="0" y="1"/>
                  </a:moveTo>
                  <a:lnTo>
                    <a:pt x="6428" y="21681"/>
                  </a:lnTo>
                  <a:lnTo>
                    <a:pt x="11722" y="21681"/>
                  </a:lnTo>
                  <a:lnTo>
                    <a:pt x="14369" y="11345"/>
                  </a:lnTo>
                  <a:cubicBezTo>
                    <a:pt x="14622" y="10463"/>
                    <a:pt x="14748" y="9580"/>
                    <a:pt x="14874" y="8824"/>
                  </a:cubicBezTo>
                  <a:cubicBezTo>
                    <a:pt x="15000" y="8068"/>
                    <a:pt x="15126" y="7438"/>
                    <a:pt x="15252" y="6933"/>
                  </a:cubicBezTo>
                  <a:cubicBezTo>
                    <a:pt x="15378" y="6429"/>
                    <a:pt x="15378" y="6177"/>
                    <a:pt x="15378" y="5925"/>
                  </a:cubicBezTo>
                  <a:lnTo>
                    <a:pt x="15630" y="5925"/>
                  </a:lnTo>
                  <a:cubicBezTo>
                    <a:pt x="15756" y="6429"/>
                    <a:pt x="15882" y="6933"/>
                    <a:pt x="16008" y="7564"/>
                  </a:cubicBezTo>
                  <a:cubicBezTo>
                    <a:pt x="16134" y="8320"/>
                    <a:pt x="16260" y="8950"/>
                    <a:pt x="16386" y="9580"/>
                  </a:cubicBezTo>
                  <a:cubicBezTo>
                    <a:pt x="16512" y="10211"/>
                    <a:pt x="16638" y="10841"/>
                    <a:pt x="16764" y="11345"/>
                  </a:cubicBezTo>
                  <a:lnTo>
                    <a:pt x="19285" y="21681"/>
                  </a:lnTo>
                  <a:lnTo>
                    <a:pt x="24579" y="21681"/>
                  </a:lnTo>
                  <a:lnTo>
                    <a:pt x="31008" y="1"/>
                  </a:lnTo>
                  <a:lnTo>
                    <a:pt x="26092" y="1"/>
                  </a:lnTo>
                  <a:lnTo>
                    <a:pt x="23193" y="11849"/>
                  </a:lnTo>
                  <a:cubicBezTo>
                    <a:pt x="23067" y="12227"/>
                    <a:pt x="23067" y="12732"/>
                    <a:pt x="22941" y="13236"/>
                  </a:cubicBezTo>
                  <a:cubicBezTo>
                    <a:pt x="22815" y="13740"/>
                    <a:pt x="22689" y="14244"/>
                    <a:pt x="22563" y="14622"/>
                  </a:cubicBezTo>
                  <a:cubicBezTo>
                    <a:pt x="22437" y="15126"/>
                    <a:pt x="22437" y="15505"/>
                    <a:pt x="22310" y="15883"/>
                  </a:cubicBezTo>
                  <a:lnTo>
                    <a:pt x="22058" y="15883"/>
                  </a:lnTo>
                  <a:cubicBezTo>
                    <a:pt x="22058" y="15505"/>
                    <a:pt x="21932" y="15126"/>
                    <a:pt x="21806" y="14622"/>
                  </a:cubicBezTo>
                  <a:cubicBezTo>
                    <a:pt x="21806" y="14118"/>
                    <a:pt x="21680" y="13614"/>
                    <a:pt x="21554" y="13110"/>
                  </a:cubicBezTo>
                  <a:cubicBezTo>
                    <a:pt x="21428" y="12605"/>
                    <a:pt x="21302" y="12101"/>
                    <a:pt x="21176" y="11723"/>
                  </a:cubicBezTo>
                  <a:lnTo>
                    <a:pt x="18277" y="1"/>
                  </a:lnTo>
                  <a:lnTo>
                    <a:pt x="12857" y="1"/>
                  </a:lnTo>
                  <a:lnTo>
                    <a:pt x="10084" y="11723"/>
                  </a:lnTo>
                  <a:cubicBezTo>
                    <a:pt x="10084" y="11849"/>
                    <a:pt x="9958" y="12227"/>
                    <a:pt x="9958" y="12732"/>
                  </a:cubicBezTo>
                  <a:cubicBezTo>
                    <a:pt x="9832" y="13110"/>
                    <a:pt x="9706" y="13740"/>
                    <a:pt x="9580" y="14244"/>
                  </a:cubicBezTo>
                  <a:cubicBezTo>
                    <a:pt x="9454" y="14874"/>
                    <a:pt x="9328" y="15378"/>
                    <a:pt x="9202" y="15883"/>
                  </a:cubicBezTo>
                  <a:lnTo>
                    <a:pt x="8949" y="15883"/>
                  </a:lnTo>
                  <a:cubicBezTo>
                    <a:pt x="8949" y="15757"/>
                    <a:pt x="8949" y="15505"/>
                    <a:pt x="8823" y="15126"/>
                  </a:cubicBezTo>
                  <a:cubicBezTo>
                    <a:pt x="8823" y="14748"/>
                    <a:pt x="8697" y="14244"/>
                    <a:pt x="8571" y="13614"/>
                  </a:cubicBezTo>
                  <a:cubicBezTo>
                    <a:pt x="8445" y="12984"/>
                    <a:pt x="8319" y="12479"/>
                    <a:pt x="8193" y="11849"/>
                  </a:cubicBezTo>
                  <a:lnTo>
                    <a:pt x="516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0"/>
            <p:cNvSpPr/>
            <p:nvPr/>
          </p:nvSpPr>
          <p:spPr>
            <a:xfrm>
              <a:off x="5280025" y="2529750"/>
              <a:ext cx="532575" cy="564075"/>
            </a:xfrm>
            <a:custGeom>
              <a:rect b="b" l="l" r="r" t="t"/>
              <a:pathLst>
                <a:path extrusionOk="0" h="22563" w="21303">
                  <a:moveTo>
                    <a:pt x="13487" y="12479"/>
                  </a:moveTo>
                  <a:lnTo>
                    <a:pt x="13487" y="13362"/>
                  </a:lnTo>
                  <a:cubicBezTo>
                    <a:pt x="13487" y="14118"/>
                    <a:pt x="13361" y="14874"/>
                    <a:pt x="13109" y="15504"/>
                  </a:cubicBezTo>
                  <a:cubicBezTo>
                    <a:pt x="12983" y="16135"/>
                    <a:pt x="12605" y="16639"/>
                    <a:pt x="12227" y="17143"/>
                  </a:cubicBezTo>
                  <a:cubicBezTo>
                    <a:pt x="11723" y="17521"/>
                    <a:pt x="11218" y="17899"/>
                    <a:pt x="10588" y="18151"/>
                  </a:cubicBezTo>
                  <a:cubicBezTo>
                    <a:pt x="9958" y="18403"/>
                    <a:pt x="9202" y="18529"/>
                    <a:pt x="8319" y="18529"/>
                  </a:cubicBezTo>
                  <a:cubicBezTo>
                    <a:pt x="7689" y="18529"/>
                    <a:pt x="7059" y="18403"/>
                    <a:pt x="6555" y="18151"/>
                  </a:cubicBezTo>
                  <a:cubicBezTo>
                    <a:pt x="6051" y="17899"/>
                    <a:pt x="5672" y="17647"/>
                    <a:pt x="5420" y="17269"/>
                  </a:cubicBezTo>
                  <a:cubicBezTo>
                    <a:pt x="5294" y="16891"/>
                    <a:pt x="5168" y="16513"/>
                    <a:pt x="5168" y="16009"/>
                  </a:cubicBezTo>
                  <a:cubicBezTo>
                    <a:pt x="5168" y="15000"/>
                    <a:pt x="5546" y="14244"/>
                    <a:pt x="6303" y="13740"/>
                  </a:cubicBezTo>
                  <a:cubicBezTo>
                    <a:pt x="7059" y="13236"/>
                    <a:pt x="8067" y="12857"/>
                    <a:pt x="9328" y="12731"/>
                  </a:cubicBezTo>
                  <a:cubicBezTo>
                    <a:pt x="10588" y="12479"/>
                    <a:pt x="11975" y="12479"/>
                    <a:pt x="13487" y="12479"/>
                  </a:cubicBezTo>
                  <a:close/>
                  <a:moveTo>
                    <a:pt x="9832" y="1"/>
                  </a:moveTo>
                  <a:cubicBezTo>
                    <a:pt x="8067" y="1"/>
                    <a:pt x="6555" y="127"/>
                    <a:pt x="5294" y="631"/>
                  </a:cubicBezTo>
                  <a:cubicBezTo>
                    <a:pt x="3908" y="1135"/>
                    <a:pt x="2899" y="1891"/>
                    <a:pt x="2143" y="2774"/>
                  </a:cubicBezTo>
                  <a:cubicBezTo>
                    <a:pt x="1387" y="3656"/>
                    <a:pt x="1009" y="4791"/>
                    <a:pt x="1009" y="5925"/>
                  </a:cubicBezTo>
                  <a:lnTo>
                    <a:pt x="1009" y="6429"/>
                  </a:lnTo>
                  <a:cubicBezTo>
                    <a:pt x="1009" y="6555"/>
                    <a:pt x="1135" y="6681"/>
                    <a:pt x="1135" y="6933"/>
                  </a:cubicBezTo>
                  <a:lnTo>
                    <a:pt x="5924" y="6933"/>
                  </a:lnTo>
                  <a:lnTo>
                    <a:pt x="5924" y="6303"/>
                  </a:lnTo>
                  <a:cubicBezTo>
                    <a:pt x="5924" y="5925"/>
                    <a:pt x="6051" y="5547"/>
                    <a:pt x="6303" y="5169"/>
                  </a:cubicBezTo>
                  <a:cubicBezTo>
                    <a:pt x="6555" y="4791"/>
                    <a:pt x="6933" y="4538"/>
                    <a:pt x="7563" y="4286"/>
                  </a:cubicBezTo>
                  <a:cubicBezTo>
                    <a:pt x="8067" y="4034"/>
                    <a:pt x="8824" y="3908"/>
                    <a:pt x="9958" y="3908"/>
                  </a:cubicBezTo>
                  <a:cubicBezTo>
                    <a:pt x="10966" y="3908"/>
                    <a:pt x="11723" y="4034"/>
                    <a:pt x="12227" y="4286"/>
                  </a:cubicBezTo>
                  <a:cubicBezTo>
                    <a:pt x="12731" y="4664"/>
                    <a:pt x="13109" y="5043"/>
                    <a:pt x="13235" y="5547"/>
                  </a:cubicBezTo>
                  <a:cubicBezTo>
                    <a:pt x="13487" y="6051"/>
                    <a:pt x="13487" y="6555"/>
                    <a:pt x="13487" y="7185"/>
                  </a:cubicBezTo>
                  <a:lnTo>
                    <a:pt x="13487" y="8950"/>
                  </a:lnTo>
                  <a:cubicBezTo>
                    <a:pt x="11597" y="8950"/>
                    <a:pt x="9706" y="9076"/>
                    <a:pt x="8067" y="9328"/>
                  </a:cubicBezTo>
                  <a:cubicBezTo>
                    <a:pt x="6429" y="9580"/>
                    <a:pt x="4916" y="9958"/>
                    <a:pt x="3782" y="10589"/>
                  </a:cubicBezTo>
                  <a:cubicBezTo>
                    <a:pt x="2521" y="11093"/>
                    <a:pt x="1639" y="11849"/>
                    <a:pt x="1009" y="12857"/>
                  </a:cubicBezTo>
                  <a:cubicBezTo>
                    <a:pt x="378" y="13866"/>
                    <a:pt x="0" y="15000"/>
                    <a:pt x="0" y="16513"/>
                  </a:cubicBezTo>
                  <a:cubicBezTo>
                    <a:pt x="0" y="17899"/>
                    <a:pt x="252" y="18908"/>
                    <a:pt x="630" y="19664"/>
                  </a:cubicBezTo>
                  <a:cubicBezTo>
                    <a:pt x="1135" y="20546"/>
                    <a:pt x="1765" y="21176"/>
                    <a:pt x="2521" y="21555"/>
                  </a:cubicBezTo>
                  <a:cubicBezTo>
                    <a:pt x="3151" y="21933"/>
                    <a:pt x="3908" y="22185"/>
                    <a:pt x="4790" y="22437"/>
                  </a:cubicBezTo>
                  <a:cubicBezTo>
                    <a:pt x="5546" y="22563"/>
                    <a:pt x="6177" y="22563"/>
                    <a:pt x="6807" y="22563"/>
                  </a:cubicBezTo>
                  <a:cubicBezTo>
                    <a:pt x="7941" y="22563"/>
                    <a:pt x="8950" y="22437"/>
                    <a:pt x="9832" y="22311"/>
                  </a:cubicBezTo>
                  <a:cubicBezTo>
                    <a:pt x="10714" y="22059"/>
                    <a:pt x="11471" y="21681"/>
                    <a:pt x="12101" y="21176"/>
                  </a:cubicBezTo>
                  <a:cubicBezTo>
                    <a:pt x="12731" y="20798"/>
                    <a:pt x="13235" y="20294"/>
                    <a:pt x="13739" y="19664"/>
                  </a:cubicBezTo>
                  <a:lnTo>
                    <a:pt x="13992" y="19664"/>
                  </a:lnTo>
                  <a:cubicBezTo>
                    <a:pt x="14118" y="20294"/>
                    <a:pt x="14496" y="20798"/>
                    <a:pt x="14874" y="21176"/>
                  </a:cubicBezTo>
                  <a:cubicBezTo>
                    <a:pt x="15252" y="21681"/>
                    <a:pt x="15630" y="21933"/>
                    <a:pt x="16260" y="22185"/>
                  </a:cubicBezTo>
                  <a:cubicBezTo>
                    <a:pt x="16765" y="22437"/>
                    <a:pt x="17521" y="22563"/>
                    <a:pt x="18151" y="22563"/>
                  </a:cubicBezTo>
                  <a:cubicBezTo>
                    <a:pt x="18907" y="22563"/>
                    <a:pt x="19538" y="22563"/>
                    <a:pt x="20168" y="22311"/>
                  </a:cubicBezTo>
                  <a:cubicBezTo>
                    <a:pt x="20672" y="22185"/>
                    <a:pt x="21050" y="22059"/>
                    <a:pt x="21302" y="21933"/>
                  </a:cubicBezTo>
                  <a:lnTo>
                    <a:pt x="21302" y="18529"/>
                  </a:lnTo>
                  <a:lnTo>
                    <a:pt x="20042" y="18529"/>
                  </a:lnTo>
                  <a:cubicBezTo>
                    <a:pt x="19664" y="18529"/>
                    <a:pt x="19286" y="18403"/>
                    <a:pt x="19033" y="18151"/>
                  </a:cubicBezTo>
                  <a:cubicBezTo>
                    <a:pt x="18655" y="17899"/>
                    <a:pt x="18529" y="17521"/>
                    <a:pt x="18529" y="17017"/>
                  </a:cubicBezTo>
                  <a:lnTo>
                    <a:pt x="18529" y="6807"/>
                  </a:lnTo>
                  <a:cubicBezTo>
                    <a:pt x="18529" y="5295"/>
                    <a:pt x="18277" y="4160"/>
                    <a:pt x="17647" y="3152"/>
                  </a:cubicBezTo>
                  <a:cubicBezTo>
                    <a:pt x="17017" y="2144"/>
                    <a:pt x="16008" y="1261"/>
                    <a:pt x="14748" y="757"/>
                  </a:cubicBezTo>
                  <a:cubicBezTo>
                    <a:pt x="13487" y="253"/>
                    <a:pt x="11849" y="1"/>
                    <a:pt x="983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0"/>
            <p:cNvSpPr/>
            <p:nvPr/>
          </p:nvSpPr>
          <p:spPr>
            <a:xfrm>
              <a:off x="5831475" y="2387950"/>
              <a:ext cx="283625" cy="705875"/>
            </a:xfrm>
            <a:custGeom>
              <a:rect b="b" l="l" r="r" t="t"/>
              <a:pathLst>
                <a:path extrusionOk="0" h="28235" w="11345">
                  <a:moveTo>
                    <a:pt x="3656" y="1"/>
                  </a:moveTo>
                  <a:lnTo>
                    <a:pt x="2648" y="6051"/>
                  </a:lnTo>
                  <a:lnTo>
                    <a:pt x="1" y="6051"/>
                  </a:lnTo>
                  <a:lnTo>
                    <a:pt x="1" y="10210"/>
                  </a:lnTo>
                  <a:lnTo>
                    <a:pt x="2522" y="10210"/>
                  </a:lnTo>
                  <a:lnTo>
                    <a:pt x="2522" y="22815"/>
                  </a:lnTo>
                  <a:cubicBezTo>
                    <a:pt x="2522" y="23697"/>
                    <a:pt x="2774" y="24580"/>
                    <a:pt x="3026" y="25462"/>
                  </a:cubicBezTo>
                  <a:cubicBezTo>
                    <a:pt x="3404" y="26218"/>
                    <a:pt x="3908" y="26974"/>
                    <a:pt x="4664" y="27479"/>
                  </a:cubicBezTo>
                  <a:cubicBezTo>
                    <a:pt x="5421" y="27983"/>
                    <a:pt x="6555" y="28235"/>
                    <a:pt x="7816" y="28235"/>
                  </a:cubicBezTo>
                  <a:lnTo>
                    <a:pt x="9076" y="28235"/>
                  </a:lnTo>
                  <a:cubicBezTo>
                    <a:pt x="9580" y="28109"/>
                    <a:pt x="9958" y="27983"/>
                    <a:pt x="10336" y="27983"/>
                  </a:cubicBezTo>
                  <a:cubicBezTo>
                    <a:pt x="10715" y="27857"/>
                    <a:pt x="11093" y="27731"/>
                    <a:pt x="11345" y="27605"/>
                  </a:cubicBezTo>
                  <a:lnTo>
                    <a:pt x="11345" y="24201"/>
                  </a:lnTo>
                  <a:lnTo>
                    <a:pt x="9454" y="24201"/>
                  </a:lnTo>
                  <a:cubicBezTo>
                    <a:pt x="8824" y="24201"/>
                    <a:pt x="8320" y="23949"/>
                    <a:pt x="8068" y="23697"/>
                  </a:cubicBezTo>
                  <a:cubicBezTo>
                    <a:pt x="7816" y="23319"/>
                    <a:pt x="7563" y="22941"/>
                    <a:pt x="7563" y="22311"/>
                  </a:cubicBezTo>
                  <a:lnTo>
                    <a:pt x="7563" y="10210"/>
                  </a:lnTo>
                  <a:lnTo>
                    <a:pt x="11345" y="10210"/>
                  </a:lnTo>
                  <a:lnTo>
                    <a:pt x="11345" y="6051"/>
                  </a:lnTo>
                  <a:lnTo>
                    <a:pt x="7563" y="6051"/>
                  </a:lnTo>
                  <a:lnTo>
                    <a:pt x="756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0"/>
            <p:cNvSpPr/>
            <p:nvPr/>
          </p:nvSpPr>
          <p:spPr>
            <a:xfrm>
              <a:off x="6181250" y="2529750"/>
              <a:ext cx="482175" cy="564075"/>
            </a:xfrm>
            <a:custGeom>
              <a:rect b="b" l="l" r="r" t="t"/>
              <a:pathLst>
                <a:path extrusionOk="0" h="22563" w="19287">
                  <a:moveTo>
                    <a:pt x="10085" y="1"/>
                  </a:moveTo>
                  <a:cubicBezTo>
                    <a:pt x="7942" y="1"/>
                    <a:pt x="6051" y="379"/>
                    <a:pt x="4539" y="1135"/>
                  </a:cubicBezTo>
                  <a:cubicBezTo>
                    <a:pt x="3026" y="2018"/>
                    <a:pt x="1892" y="3152"/>
                    <a:pt x="1135" y="4917"/>
                  </a:cubicBezTo>
                  <a:cubicBezTo>
                    <a:pt x="379" y="6555"/>
                    <a:pt x="1" y="8698"/>
                    <a:pt x="1" y="11345"/>
                  </a:cubicBezTo>
                  <a:cubicBezTo>
                    <a:pt x="1" y="13866"/>
                    <a:pt x="379" y="16009"/>
                    <a:pt x="1135" y="17647"/>
                  </a:cubicBezTo>
                  <a:cubicBezTo>
                    <a:pt x="1892" y="19412"/>
                    <a:pt x="3026" y="20546"/>
                    <a:pt x="4539" y="21429"/>
                  </a:cubicBezTo>
                  <a:cubicBezTo>
                    <a:pt x="5925" y="22185"/>
                    <a:pt x="7816" y="22563"/>
                    <a:pt x="10085" y="22563"/>
                  </a:cubicBezTo>
                  <a:cubicBezTo>
                    <a:pt x="11597" y="22563"/>
                    <a:pt x="12858" y="22437"/>
                    <a:pt x="13992" y="22059"/>
                  </a:cubicBezTo>
                  <a:cubicBezTo>
                    <a:pt x="15127" y="21681"/>
                    <a:pt x="16135" y="21050"/>
                    <a:pt x="16891" y="20294"/>
                  </a:cubicBezTo>
                  <a:cubicBezTo>
                    <a:pt x="17648" y="19664"/>
                    <a:pt x="18278" y="18656"/>
                    <a:pt x="18656" y="17647"/>
                  </a:cubicBezTo>
                  <a:cubicBezTo>
                    <a:pt x="19160" y="16513"/>
                    <a:pt x="19286" y="15378"/>
                    <a:pt x="19286" y="13992"/>
                  </a:cubicBezTo>
                  <a:lnTo>
                    <a:pt x="14496" y="13992"/>
                  </a:lnTo>
                  <a:cubicBezTo>
                    <a:pt x="14496" y="15000"/>
                    <a:pt x="14244" y="15756"/>
                    <a:pt x="13992" y="16513"/>
                  </a:cubicBezTo>
                  <a:cubicBezTo>
                    <a:pt x="13614" y="17143"/>
                    <a:pt x="13110" y="17647"/>
                    <a:pt x="12606" y="18025"/>
                  </a:cubicBezTo>
                  <a:cubicBezTo>
                    <a:pt x="11975" y="18403"/>
                    <a:pt x="11093" y="18529"/>
                    <a:pt x="10211" y="18529"/>
                  </a:cubicBezTo>
                  <a:cubicBezTo>
                    <a:pt x="8950" y="18529"/>
                    <a:pt x="8068" y="18277"/>
                    <a:pt x="7312" y="17773"/>
                  </a:cubicBezTo>
                  <a:cubicBezTo>
                    <a:pt x="6555" y="17269"/>
                    <a:pt x="6051" y="16513"/>
                    <a:pt x="5673" y="15504"/>
                  </a:cubicBezTo>
                  <a:cubicBezTo>
                    <a:pt x="5295" y="14370"/>
                    <a:pt x="5169" y="13110"/>
                    <a:pt x="5169" y="11597"/>
                  </a:cubicBezTo>
                  <a:lnTo>
                    <a:pt x="5169" y="11093"/>
                  </a:lnTo>
                  <a:cubicBezTo>
                    <a:pt x="5169" y="9454"/>
                    <a:pt x="5295" y="8194"/>
                    <a:pt x="5673" y="7185"/>
                  </a:cubicBezTo>
                  <a:cubicBezTo>
                    <a:pt x="6051" y="6051"/>
                    <a:pt x="6555" y="5295"/>
                    <a:pt x="7186" y="4791"/>
                  </a:cubicBezTo>
                  <a:cubicBezTo>
                    <a:pt x="7942" y="4286"/>
                    <a:pt x="8824" y="4034"/>
                    <a:pt x="9959" y="4034"/>
                  </a:cubicBezTo>
                  <a:cubicBezTo>
                    <a:pt x="10967" y="4034"/>
                    <a:pt x="11723" y="4160"/>
                    <a:pt x="12354" y="4538"/>
                  </a:cubicBezTo>
                  <a:cubicBezTo>
                    <a:pt x="12984" y="4917"/>
                    <a:pt x="13488" y="5421"/>
                    <a:pt x="13740" y="6051"/>
                  </a:cubicBezTo>
                  <a:cubicBezTo>
                    <a:pt x="13992" y="6681"/>
                    <a:pt x="14244" y="7564"/>
                    <a:pt x="14244" y="8572"/>
                  </a:cubicBezTo>
                  <a:lnTo>
                    <a:pt x="19286" y="8572"/>
                  </a:lnTo>
                  <a:cubicBezTo>
                    <a:pt x="19286" y="7185"/>
                    <a:pt x="19160" y="5925"/>
                    <a:pt x="18656" y="4791"/>
                  </a:cubicBezTo>
                  <a:cubicBezTo>
                    <a:pt x="18278" y="3782"/>
                    <a:pt x="17648" y="2900"/>
                    <a:pt x="16891" y="2144"/>
                  </a:cubicBezTo>
                  <a:cubicBezTo>
                    <a:pt x="16135" y="1387"/>
                    <a:pt x="15127" y="883"/>
                    <a:pt x="13992" y="505"/>
                  </a:cubicBezTo>
                  <a:cubicBezTo>
                    <a:pt x="12858" y="127"/>
                    <a:pt x="11597" y="1"/>
                    <a:pt x="1008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0"/>
            <p:cNvSpPr/>
            <p:nvPr/>
          </p:nvSpPr>
          <p:spPr>
            <a:xfrm>
              <a:off x="6770525" y="2337550"/>
              <a:ext cx="472700" cy="743675"/>
            </a:xfrm>
            <a:custGeom>
              <a:rect b="b" l="l" r="r" t="t"/>
              <a:pathLst>
                <a:path extrusionOk="0" h="29747" w="18908">
                  <a:moveTo>
                    <a:pt x="1" y="0"/>
                  </a:moveTo>
                  <a:lnTo>
                    <a:pt x="1" y="29747"/>
                  </a:lnTo>
                  <a:lnTo>
                    <a:pt x="5043" y="29747"/>
                  </a:lnTo>
                  <a:lnTo>
                    <a:pt x="5043" y="17142"/>
                  </a:lnTo>
                  <a:cubicBezTo>
                    <a:pt x="5043" y="16134"/>
                    <a:pt x="5295" y="15252"/>
                    <a:pt x="5673" y="14495"/>
                  </a:cubicBezTo>
                  <a:cubicBezTo>
                    <a:pt x="6051" y="13739"/>
                    <a:pt x="6681" y="13109"/>
                    <a:pt x="7438" y="12731"/>
                  </a:cubicBezTo>
                  <a:cubicBezTo>
                    <a:pt x="8194" y="12226"/>
                    <a:pt x="8950" y="12100"/>
                    <a:pt x="9832" y="12100"/>
                  </a:cubicBezTo>
                  <a:cubicBezTo>
                    <a:pt x="10463" y="12100"/>
                    <a:pt x="11093" y="12100"/>
                    <a:pt x="11471" y="12226"/>
                  </a:cubicBezTo>
                  <a:cubicBezTo>
                    <a:pt x="11975" y="12352"/>
                    <a:pt x="12479" y="12605"/>
                    <a:pt x="12732" y="12857"/>
                  </a:cubicBezTo>
                  <a:cubicBezTo>
                    <a:pt x="13110" y="13235"/>
                    <a:pt x="13362" y="13613"/>
                    <a:pt x="13614" y="14117"/>
                  </a:cubicBezTo>
                  <a:cubicBezTo>
                    <a:pt x="13740" y="14621"/>
                    <a:pt x="13866" y="15252"/>
                    <a:pt x="13866" y="16008"/>
                  </a:cubicBezTo>
                  <a:lnTo>
                    <a:pt x="13866" y="29747"/>
                  </a:lnTo>
                  <a:lnTo>
                    <a:pt x="18908" y="29747"/>
                  </a:lnTo>
                  <a:lnTo>
                    <a:pt x="18908" y="15125"/>
                  </a:lnTo>
                  <a:cubicBezTo>
                    <a:pt x="18908" y="13361"/>
                    <a:pt x="18656" y="11848"/>
                    <a:pt x="18026" y="10714"/>
                  </a:cubicBezTo>
                  <a:cubicBezTo>
                    <a:pt x="17395" y="9706"/>
                    <a:pt x="16513" y="8823"/>
                    <a:pt x="15505" y="8319"/>
                  </a:cubicBezTo>
                  <a:cubicBezTo>
                    <a:pt x="14496" y="7815"/>
                    <a:pt x="13236" y="7563"/>
                    <a:pt x="11849" y="7563"/>
                  </a:cubicBezTo>
                  <a:cubicBezTo>
                    <a:pt x="10841" y="7563"/>
                    <a:pt x="9959" y="7689"/>
                    <a:pt x="9202" y="8067"/>
                  </a:cubicBezTo>
                  <a:cubicBezTo>
                    <a:pt x="8320" y="8319"/>
                    <a:pt x="7690" y="8571"/>
                    <a:pt x="7059" y="9075"/>
                  </a:cubicBezTo>
                  <a:cubicBezTo>
                    <a:pt x="6429" y="9453"/>
                    <a:pt x="5799" y="9958"/>
                    <a:pt x="5421" y="10588"/>
                  </a:cubicBezTo>
                  <a:lnTo>
                    <a:pt x="5043" y="10588"/>
                  </a:lnTo>
                  <a:lnTo>
                    <a:pt x="504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0"/>
            <p:cNvSpPr/>
            <p:nvPr/>
          </p:nvSpPr>
          <p:spPr>
            <a:xfrm>
              <a:off x="269625" y="2514000"/>
              <a:ext cx="1578775" cy="768900"/>
            </a:xfrm>
            <a:custGeom>
              <a:rect b="b" l="l" r="r" t="t"/>
              <a:pathLst>
                <a:path extrusionOk="0" h="30756" w="63151">
                  <a:moveTo>
                    <a:pt x="23950" y="1"/>
                  </a:moveTo>
                  <a:cubicBezTo>
                    <a:pt x="18908" y="1"/>
                    <a:pt x="10841" y="2395"/>
                    <a:pt x="379" y="13487"/>
                  </a:cubicBezTo>
                  <a:lnTo>
                    <a:pt x="0" y="13866"/>
                  </a:lnTo>
                  <a:cubicBezTo>
                    <a:pt x="6555" y="24075"/>
                    <a:pt x="17899" y="30756"/>
                    <a:pt x="30882" y="30756"/>
                  </a:cubicBezTo>
                  <a:cubicBezTo>
                    <a:pt x="44747" y="30756"/>
                    <a:pt x="56848" y="23193"/>
                    <a:pt x="63150" y="11849"/>
                  </a:cubicBezTo>
                  <a:lnTo>
                    <a:pt x="63150" y="11849"/>
                  </a:lnTo>
                  <a:cubicBezTo>
                    <a:pt x="53425" y="22217"/>
                    <a:pt x="44701" y="26039"/>
                    <a:pt x="37902" y="26039"/>
                  </a:cubicBezTo>
                  <a:cubicBezTo>
                    <a:pt x="35361" y="26039"/>
                    <a:pt x="33089" y="25505"/>
                    <a:pt x="31134" y="24579"/>
                  </a:cubicBezTo>
                  <a:cubicBezTo>
                    <a:pt x="22059" y="20420"/>
                    <a:pt x="19664" y="7941"/>
                    <a:pt x="28487" y="757"/>
                  </a:cubicBezTo>
                  <a:cubicBezTo>
                    <a:pt x="27101" y="253"/>
                    <a:pt x="25588" y="1"/>
                    <a:pt x="23950" y="1"/>
                  </a:cubicBezTo>
                  <a:close/>
                </a:path>
              </a:pathLst>
            </a:custGeom>
            <a:solidFill>
              <a:srgbClr val="00CC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0"/>
            <p:cNvSpPr/>
            <p:nvPr/>
          </p:nvSpPr>
          <p:spPr>
            <a:xfrm>
              <a:off x="238125" y="2340700"/>
              <a:ext cx="1578750" cy="768900"/>
            </a:xfrm>
            <a:custGeom>
              <a:rect b="b" l="l" r="r" t="t"/>
              <a:pathLst>
                <a:path extrusionOk="0" h="30756" w="63150">
                  <a:moveTo>
                    <a:pt x="32142" y="0"/>
                  </a:moveTo>
                  <a:cubicBezTo>
                    <a:pt x="18403" y="0"/>
                    <a:pt x="6302" y="7563"/>
                    <a:pt x="0" y="18781"/>
                  </a:cubicBezTo>
                  <a:cubicBezTo>
                    <a:pt x="9688" y="8447"/>
                    <a:pt x="18430" y="4665"/>
                    <a:pt x="25288" y="4665"/>
                  </a:cubicBezTo>
                  <a:cubicBezTo>
                    <a:pt x="27798" y="4665"/>
                    <a:pt x="30057" y="5172"/>
                    <a:pt x="32016" y="6050"/>
                  </a:cubicBezTo>
                  <a:cubicBezTo>
                    <a:pt x="40965" y="10336"/>
                    <a:pt x="43360" y="22814"/>
                    <a:pt x="34663" y="29999"/>
                  </a:cubicBezTo>
                  <a:cubicBezTo>
                    <a:pt x="36050" y="30503"/>
                    <a:pt x="37562" y="30755"/>
                    <a:pt x="39201" y="30755"/>
                  </a:cubicBezTo>
                  <a:cubicBezTo>
                    <a:pt x="44117" y="30755"/>
                    <a:pt x="52310" y="28360"/>
                    <a:pt x="62646" y="17268"/>
                  </a:cubicBezTo>
                  <a:lnTo>
                    <a:pt x="63150" y="16764"/>
                  </a:lnTo>
                  <a:cubicBezTo>
                    <a:pt x="56595" y="6680"/>
                    <a:pt x="45125" y="0"/>
                    <a:pt x="32142" y="0"/>
                  </a:cubicBezTo>
                  <a:close/>
                </a:path>
              </a:pathLst>
            </a:custGeom>
            <a:solidFill>
              <a:srgbClr val="00CC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cxnSp>
        <p:nvCxnSpPr>
          <p:cNvPr id="463" name="Google Shape;463;p29"/>
          <p:cNvCxnSpPr/>
          <p:nvPr/>
        </p:nvCxnSpPr>
        <p:spPr>
          <a:xfrm>
            <a:off x="478175" y="3552550"/>
            <a:ext cx="5006400" cy="0"/>
          </a:xfrm>
          <a:prstGeom prst="straightConnector1">
            <a:avLst/>
          </a:prstGeom>
          <a:noFill/>
          <a:ln cap="flat" cmpd="sng" w="9525">
            <a:solidFill>
              <a:srgbClr val="BFBFBF"/>
            </a:solidFill>
            <a:prstDash val="solid"/>
            <a:round/>
            <a:headEnd len="sm" w="sm" type="none"/>
            <a:tailEnd len="sm" w="sm" type="none"/>
          </a:ln>
        </p:spPr>
      </p:cxnSp>
      <p:cxnSp>
        <p:nvCxnSpPr>
          <p:cNvPr id="464" name="Google Shape;464;p29"/>
          <p:cNvCxnSpPr/>
          <p:nvPr/>
        </p:nvCxnSpPr>
        <p:spPr>
          <a:xfrm>
            <a:off x="478175" y="2976667"/>
            <a:ext cx="5006400" cy="0"/>
          </a:xfrm>
          <a:prstGeom prst="straightConnector1">
            <a:avLst/>
          </a:prstGeom>
          <a:noFill/>
          <a:ln cap="flat" cmpd="sng" w="9525">
            <a:solidFill>
              <a:srgbClr val="BFBFBF"/>
            </a:solidFill>
            <a:prstDash val="solid"/>
            <a:round/>
            <a:headEnd len="sm" w="sm" type="none"/>
            <a:tailEnd len="sm" w="sm" type="none"/>
          </a:ln>
        </p:spPr>
      </p:cxnSp>
      <p:cxnSp>
        <p:nvCxnSpPr>
          <p:cNvPr id="465" name="Google Shape;465;p29"/>
          <p:cNvCxnSpPr/>
          <p:nvPr/>
        </p:nvCxnSpPr>
        <p:spPr>
          <a:xfrm>
            <a:off x="478175" y="2400783"/>
            <a:ext cx="5006400" cy="0"/>
          </a:xfrm>
          <a:prstGeom prst="straightConnector1">
            <a:avLst/>
          </a:prstGeom>
          <a:noFill/>
          <a:ln cap="flat" cmpd="sng" w="9525">
            <a:solidFill>
              <a:srgbClr val="BFBFBF"/>
            </a:solidFill>
            <a:prstDash val="solid"/>
            <a:round/>
            <a:headEnd len="sm" w="sm" type="none"/>
            <a:tailEnd len="sm" w="sm" type="none"/>
          </a:ln>
        </p:spPr>
      </p:cxnSp>
      <p:cxnSp>
        <p:nvCxnSpPr>
          <p:cNvPr id="466" name="Google Shape;466;p29"/>
          <p:cNvCxnSpPr/>
          <p:nvPr/>
        </p:nvCxnSpPr>
        <p:spPr>
          <a:xfrm>
            <a:off x="478175" y="1824900"/>
            <a:ext cx="5006400" cy="0"/>
          </a:xfrm>
          <a:prstGeom prst="straightConnector1">
            <a:avLst/>
          </a:prstGeom>
          <a:noFill/>
          <a:ln cap="flat" cmpd="sng" w="9525">
            <a:solidFill>
              <a:srgbClr val="BFBFBF"/>
            </a:solidFill>
            <a:prstDash val="solid"/>
            <a:round/>
            <a:headEnd len="sm" w="sm" type="none"/>
            <a:tailEnd len="sm" w="sm" type="none"/>
          </a:ln>
        </p:spPr>
      </p:cxnSp>
      <p:sp>
        <p:nvSpPr>
          <p:cNvPr id="467" name="Google Shape;467;p29"/>
          <p:cNvSpPr txBox="1"/>
          <p:nvPr>
            <p:ph type="title"/>
          </p:nvPr>
        </p:nvSpPr>
        <p:spPr>
          <a:xfrm>
            <a:off x="457200" y="621800"/>
            <a:ext cx="8520600" cy="3381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400"/>
              <a:buNone/>
            </a:pPr>
            <a:r>
              <a:rPr lang="en" sz="2400">
                <a:solidFill>
                  <a:schemeClr val="dk2"/>
                </a:solidFill>
              </a:rPr>
              <a:t>IT Executives Increasingly </a:t>
            </a:r>
            <a:r>
              <a:rPr lang="en" sz="2400">
                <a:solidFill>
                  <a:schemeClr val="dk2"/>
                </a:solidFill>
                <a:latin typeface="Archivo SemiBold"/>
                <a:ea typeface="Archivo SemiBold"/>
                <a:cs typeface="Archivo SemiBold"/>
                <a:sym typeface="Archivo SemiBold"/>
              </a:rPr>
              <a:t>Outsourcing Security</a:t>
            </a:r>
            <a:endParaRPr sz="2400">
              <a:solidFill>
                <a:schemeClr val="dk2"/>
              </a:solidFill>
              <a:latin typeface="Archivo SemiBold"/>
              <a:ea typeface="Archivo SemiBold"/>
              <a:cs typeface="Archivo SemiBold"/>
              <a:sym typeface="Archivo SemiBold"/>
            </a:endParaRPr>
          </a:p>
          <a:p>
            <a:pPr indent="0" lvl="0" marL="0" rtl="0" algn="l">
              <a:lnSpc>
                <a:spcPct val="100000"/>
              </a:lnSpc>
              <a:spcBef>
                <a:spcPts val="0"/>
              </a:spcBef>
              <a:spcAft>
                <a:spcPts val="0"/>
              </a:spcAft>
              <a:buSzPts val="2400"/>
              <a:buNone/>
            </a:pPr>
            <a:r>
              <a:t/>
            </a:r>
            <a:endParaRPr sz="2400">
              <a:solidFill>
                <a:schemeClr val="dk2"/>
              </a:solidFill>
            </a:endParaRPr>
          </a:p>
        </p:txBody>
      </p:sp>
      <p:sp>
        <p:nvSpPr>
          <p:cNvPr id="468" name="Google Shape;468;p29"/>
          <p:cNvSpPr/>
          <p:nvPr/>
        </p:nvSpPr>
        <p:spPr>
          <a:xfrm>
            <a:off x="6222388" y="1193100"/>
            <a:ext cx="2712900" cy="2712900"/>
          </a:xfrm>
          <a:prstGeom prst="ellipse">
            <a:avLst/>
          </a:prstGeom>
          <a:solidFill>
            <a:schemeClr val="lt1"/>
          </a:solidFill>
          <a:ln>
            <a:noFill/>
          </a:ln>
          <a:effectLst>
            <a:outerShdw blurRad="257175" rotWithShape="0" algn="bl" dir="4860000" dist="123825">
              <a:srgbClr val="000000">
                <a:alpha val="498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29"/>
          <p:cNvSpPr txBox="1"/>
          <p:nvPr/>
        </p:nvSpPr>
        <p:spPr>
          <a:xfrm>
            <a:off x="6222388" y="1486650"/>
            <a:ext cx="2712900" cy="1108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en" sz="6000" u="none" cap="none" strike="noStrike">
                <a:solidFill>
                  <a:schemeClr val="accent5"/>
                </a:solidFill>
                <a:latin typeface="Archivo"/>
                <a:ea typeface="Archivo"/>
                <a:cs typeface="Archivo"/>
                <a:sym typeface="Archivo"/>
              </a:rPr>
              <a:t>90%+</a:t>
            </a:r>
            <a:endParaRPr b="1" baseline="30000" i="0" sz="6000" u="none" cap="none" strike="noStrike">
              <a:solidFill>
                <a:schemeClr val="accent5"/>
              </a:solidFill>
              <a:latin typeface="Archivo"/>
              <a:ea typeface="Archivo"/>
              <a:cs typeface="Archivo"/>
              <a:sym typeface="Archivo"/>
            </a:endParaRPr>
          </a:p>
        </p:txBody>
      </p:sp>
      <p:sp>
        <p:nvSpPr>
          <p:cNvPr id="470" name="Google Shape;470;p29"/>
          <p:cNvSpPr txBox="1"/>
          <p:nvPr/>
        </p:nvSpPr>
        <p:spPr>
          <a:xfrm>
            <a:off x="6509488" y="2537925"/>
            <a:ext cx="2138700" cy="861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rchivo"/>
                <a:ea typeface="Archivo"/>
                <a:cs typeface="Archivo"/>
                <a:sym typeface="Archivo"/>
              </a:rPr>
              <a:t>Of organizations looking to outsource security will focus on detection and response services</a:t>
            </a:r>
            <a:r>
              <a:rPr b="0" baseline="30000" i="0" lang="en" sz="1100" u="none" cap="none" strike="noStrike">
                <a:solidFill>
                  <a:srgbClr val="000000"/>
                </a:solidFill>
                <a:latin typeface="Archivo"/>
                <a:ea typeface="Archivo"/>
                <a:cs typeface="Archivo"/>
                <a:sym typeface="Archivo"/>
              </a:rPr>
              <a:t>2</a:t>
            </a:r>
            <a:endParaRPr b="0" i="0" sz="1100" u="none" cap="none" strike="noStrike">
              <a:solidFill>
                <a:srgbClr val="000000"/>
              </a:solidFill>
              <a:latin typeface="Archivo"/>
              <a:ea typeface="Archivo"/>
              <a:cs typeface="Archivo"/>
              <a:sym typeface="Archivo"/>
            </a:endParaRPr>
          </a:p>
        </p:txBody>
      </p:sp>
      <p:cxnSp>
        <p:nvCxnSpPr>
          <p:cNvPr id="471" name="Google Shape;471;p29"/>
          <p:cNvCxnSpPr/>
          <p:nvPr/>
        </p:nvCxnSpPr>
        <p:spPr>
          <a:xfrm>
            <a:off x="6600400" y="2491550"/>
            <a:ext cx="2010300" cy="0"/>
          </a:xfrm>
          <a:prstGeom prst="straightConnector1">
            <a:avLst/>
          </a:prstGeom>
          <a:noFill/>
          <a:ln cap="flat" cmpd="sng" w="19050">
            <a:solidFill>
              <a:schemeClr val="accent2"/>
            </a:solidFill>
            <a:prstDash val="solid"/>
            <a:round/>
            <a:headEnd len="sm" w="sm" type="none"/>
            <a:tailEnd len="sm" w="sm" type="none"/>
          </a:ln>
        </p:spPr>
      </p:cxnSp>
      <p:pic>
        <p:nvPicPr>
          <p:cNvPr id="472" name="Google Shape;472;p29"/>
          <p:cNvPicPr preferRelativeResize="0"/>
          <p:nvPr/>
        </p:nvPicPr>
        <p:blipFill rotWithShape="1">
          <a:blip r:embed="rId3">
            <a:alphaModFix/>
          </a:blip>
          <a:srcRect b="0" l="0" r="33475" t="90734"/>
          <a:stretch/>
        </p:blipFill>
        <p:spPr>
          <a:xfrm>
            <a:off x="212750" y="4561525"/>
            <a:ext cx="5829750" cy="354001"/>
          </a:xfrm>
          <a:prstGeom prst="rect">
            <a:avLst/>
          </a:prstGeom>
          <a:noFill/>
          <a:ln>
            <a:noFill/>
          </a:ln>
        </p:spPr>
      </p:pic>
      <p:sp>
        <p:nvSpPr>
          <p:cNvPr id="473" name="Google Shape;473;p29"/>
          <p:cNvSpPr txBox="1"/>
          <p:nvPr/>
        </p:nvSpPr>
        <p:spPr>
          <a:xfrm>
            <a:off x="2327363" y="3884350"/>
            <a:ext cx="12846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Archivo"/>
                <a:ea typeface="Archivo"/>
                <a:cs typeface="Archivo"/>
                <a:sym typeface="Archivo"/>
              </a:rPr>
              <a:t>It’s best to outsource the security of critical systems and keep the rest in-house</a:t>
            </a:r>
            <a:endParaRPr b="0" i="0" sz="800" u="none" cap="none" strike="noStrike">
              <a:solidFill>
                <a:srgbClr val="000000"/>
              </a:solidFill>
              <a:latin typeface="Archivo"/>
              <a:ea typeface="Archivo"/>
              <a:cs typeface="Archivo"/>
              <a:sym typeface="Archivo"/>
            </a:endParaRPr>
          </a:p>
        </p:txBody>
      </p:sp>
      <p:sp>
        <p:nvSpPr>
          <p:cNvPr id="474" name="Google Shape;474;p29"/>
          <p:cNvSpPr txBox="1"/>
          <p:nvPr/>
        </p:nvSpPr>
        <p:spPr>
          <a:xfrm>
            <a:off x="1036313" y="2217750"/>
            <a:ext cx="7611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rchivo SemiBold"/>
                <a:ea typeface="Archivo SemiBold"/>
                <a:cs typeface="Archivo SemiBold"/>
                <a:sym typeface="Archivo SemiBold"/>
              </a:rPr>
              <a:t>26%</a:t>
            </a:r>
            <a:endParaRPr b="0" baseline="30000" i="0" sz="1100" u="none" cap="none" strike="noStrike">
              <a:solidFill>
                <a:srgbClr val="000000"/>
              </a:solidFill>
              <a:latin typeface="Archivo SemiBold"/>
              <a:ea typeface="Archivo SemiBold"/>
              <a:cs typeface="Archivo SemiBold"/>
              <a:sym typeface="Archivo SemiBold"/>
            </a:endParaRPr>
          </a:p>
        </p:txBody>
      </p:sp>
      <p:sp>
        <p:nvSpPr>
          <p:cNvPr id="475" name="Google Shape;475;p29"/>
          <p:cNvSpPr txBox="1"/>
          <p:nvPr/>
        </p:nvSpPr>
        <p:spPr>
          <a:xfrm>
            <a:off x="2589113" y="1863750"/>
            <a:ext cx="7611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rchivo SemiBold"/>
                <a:ea typeface="Archivo SemiBold"/>
                <a:cs typeface="Archivo SemiBold"/>
                <a:sym typeface="Archivo SemiBold"/>
              </a:rPr>
              <a:t>33%</a:t>
            </a:r>
            <a:endParaRPr b="0" baseline="30000" i="0" sz="1100" u="none" cap="none" strike="noStrike">
              <a:solidFill>
                <a:srgbClr val="000000"/>
              </a:solidFill>
              <a:latin typeface="Archivo SemiBold"/>
              <a:ea typeface="Archivo SemiBold"/>
              <a:cs typeface="Archivo SemiBold"/>
              <a:sym typeface="Archivo SemiBold"/>
            </a:endParaRPr>
          </a:p>
        </p:txBody>
      </p:sp>
      <p:sp>
        <p:nvSpPr>
          <p:cNvPr id="476" name="Google Shape;476;p29"/>
          <p:cNvSpPr txBox="1"/>
          <p:nvPr/>
        </p:nvSpPr>
        <p:spPr>
          <a:xfrm>
            <a:off x="4141913" y="1470900"/>
            <a:ext cx="7611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rchivo SemiBold"/>
                <a:ea typeface="Archivo SemiBold"/>
                <a:cs typeface="Archivo SemiBold"/>
                <a:sym typeface="Archivo SemiBold"/>
              </a:rPr>
              <a:t>41%</a:t>
            </a:r>
            <a:endParaRPr b="0" baseline="30000" i="0" sz="1100" u="none" cap="none" strike="noStrike">
              <a:solidFill>
                <a:srgbClr val="000000"/>
              </a:solidFill>
              <a:latin typeface="Archivo SemiBold"/>
              <a:ea typeface="Archivo SemiBold"/>
              <a:cs typeface="Archivo SemiBold"/>
              <a:sym typeface="Archivo SemiBold"/>
            </a:endParaRPr>
          </a:p>
        </p:txBody>
      </p:sp>
      <p:sp>
        <p:nvSpPr>
          <p:cNvPr id="477" name="Google Shape;477;p29"/>
          <p:cNvSpPr txBox="1"/>
          <p:nvPr/>
        </p:nvSpPr>
        <p:spPr>
          <a:xfrm>
            <a:off x="774563" y="3884350"/>
            <a:ext cx="12846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Archivo"/>
                <a:ea typeface="Archivo"/>
                <a:cs typeface="Archivo"/>
                <a:sym typeface="Archivo"/>
              </a:rPr>
              <a:t>Security should never be outsourced</a:t>
            </a:r>
            <a:endParaRPr b="0" i="0" sz="800" u="none" cap="none" strike="noStrike">
              <a:solidFill>
                <a:srgbClr val="000000"/>
              </a:solidFill>
              <a:latin typeface="Archivo"/>
              <a:ea typeface="Archivo"/>
              <a:cs typeface="Archivo"/>
              <a:sym typeface="Archivo"/>
            </a:endParaRPr>
          </a:p>
        </p:txBody>
      </p:sp>
      <p:sp>
        <p:nvSpPr>
          <p:cNvPr id="478" name="Google Shape;478;p29"/>
          <p:cNvSpPr txBox="1"/>
          <p:nvPr/>
        </p:nvSpPr>
        <p:spPr>
          <a:xfrm>
            <a:off x="3880163" y="3884350"/>
            <a:ext cx="12846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Archivo"/>
                <a:ea typeface="Archivo"/>
                <a:cs typeface="Archivo"/>
                <a:sym typeface="Archivo"/>
              </a:rPr>
              <a:t>If the service provider is good, outsource as much security as possible</a:t>
            </a:r>
            <a:endParaRPr b="0" i="0" sz="800" u="none" cap="none" strike="noStrike">
              <a:solidFill>
                <a:srgbClr val="000000"/>
              </a:solidFill>
              <a:latin typeface="Archivo"/>
              <a:ea typeface="Archivo"/>
              <a:cs typeface="Archivo"/>
              <a:sym typeface="Archivo"/>
            </a:endParaRPr>
          </a:p>
        </p:txBody>
      </p:sp>
      <p:sp>
        <p:nvSpPr>
          <p:cNvPr id="479" name="Google Shape;479;p29"/>
          <p:cNvSpPr txBox="1"/>
          <p:nvPr/>
        </p:nvSpPr>
        <p:spPr>
          <a:xfrm>
            <a:off x="1018825" y="1000700"/>
            <a:ext cx="40287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chemeClr val="dk2"/>
                </a:solidFill>
                <a:latin typeface="Archivo SemiBold"/>
                <a:ea typeface="Archivo SemiBold"/>
                <a:cs typeface="Archivo SemiBold"/>
                <a:sym typeface="Archivo SemiBold"/>
              </a:rPr>
              <a:t>Majority of IT Leaders Looking to Outsource Cybersecurity</a:t>
            </a:r>
            <a:r>
              <a:rPr b="0" baseline="30000" i="0" lang="en" sz="1100" u="none" cap="none" strike="noStrike">
                <a:solidFill>
                  <a:schemeClr val="dk2"/>
                </a:solidFill>
                <a:latin typeface="Archivo SemiBold"/>
                <a:ea typeface="Archivo SemiBold"/>
                <a:cs typeface="Archivo SemiBold"/>
                <a:sym typeface="Archivo SemiBold"/>
              </a:rPr>
              <a:t>(1)</a:t>
            </a:r>
            <a:endParaRPr b="0" baseline="30000" i="0" sz="1100" u="none" cap="none" strike="noStrike">
              <a:solidFill>
                <a:schemeClr val="dk2"/>
              </a:solidFill>
              <a:latin typeface="Archivo SemiBold"/>
              <a:ea typeface="Archivo SemiBold"/>
              <a:cs typeface="Archivo SemiBold"/>
              <a:sym typeface="Archivo SemiBold"/>
            </a:endParaRPr>
          </a:p>
        </p:txBody>
      </p:sp>
      <p:cxnSp>
        <p:nvCxnSpPr>
          <p:cNvPr id="480" name="Google Shape;480;p29"/>
          <p:cNvCxnSpPr/>
          <p:nvPr/>
        </p:nvCxnSpPr>
        <p:spPr>
          <a:xfrm>
            <a:off x="478175" y="3884350"/>
            <a:ext cx="5006400" cy="0"/>
          </a:xfrm>
          <a:prstGeom prst="straightConnector1">
            <a:avLst/>
          </a:prstGeom>
          <a:noFill/>
          <a:ln cap="flat" cmpd="sng" w="9525">
            <a:solidFill>
              <a:srgbClr val="BFBFBF"/>
            </a:solidFill>
            <a:prstDash val="solid"/>
            <a:round/>
            <a:headEnd len="sm" w="sm" type="none"/>
            <a:tailEnd len="sm" w="sm" type="none"/>
          </a:ln>
        </p:spPr>
      </p:cxnSp>
      <p:cxnSp>
        <p:nvCxnSpPr>
          <p:cNvPr id="481" name="Google Shape;481;p29"/>
          <p:cNvCxnSpPr/>
          <p:nvPr/>
        </p:nvCxnSpPr>
        <p:spPr>
          <a:xfrm>
            <a:off x="478175" y="1364700"/>
            <a:ext cx="5006400" cy="0"/>
          </a:xfrm>
          <a:prstGeom prst="straightConnector1">
            <a:avLst/>
          </a:prstGeom>
          <a:noFill/>
          <a:ln cap="flat" cmpd="sng" w="9525">
            <a:solidFill>
              <a:schemeClr val="accent1"/>
            </a:solidFill>
            <a:prstDash val="solid"/>
            <a:round/>
            <a:headEnd len="sm" w="sm" type="none"/>
            <a:tailEnd len="sm" w="sm" type="none"/>
          </a:ln>
        </p:spPr>
      </p:cxnSp>
      <p:sp>
        <p:nvSpPr>
          <p:cNvPr id="482" name="Google Shape;482;p29"/>
          <p:cNvSpPr/>
          <p:nvPr/>
        </p:nvSpPr>
        <p:spPr>
          <a:xfrm>
            <a:off x="4110550" y="1785800"/>
            <a:ext cx="786900" cy="2098500"/>
          </a:xfrm>
          <a:prstGeom prst="round2SameRect">
            <a:avLst>
              <a:gd fmla="val 16667" name="adj1"/>
              <a:gd fmla="val 0" name="adj2"/>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29"/>
          <p:cNvSpPr/>
          <p:nvPr/>
        </p:nvSpPr>
        <p:spPr>
          <a:xfrm>
            <a:off x="2576225" y="2186000"/>
            <a:ext cx="786900" cy="1698300"/>
          </a:xfrm>
          <a:prstGeom prst="round2SameRect">
            <a:avLst>
              <a:gd fmla="val 16667" name="adj1"/>
              <a:gd fmla="val 0" name="adj2"/>
            </a:avLst>
          </a:pr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p29"/>
          <p:cNvSpPr/>
          <p:nvPr/>
        </p:nvSpPr>
        <p:spPr>
          <a:xfrm>
            <a:off x="1010525" y="2526200"/>
            <a:ext cx="786900" cy="1358100"/>
          </a:xfrm>
          <a:prstGeom prst="round2SameRect">
            <a:avLst>
              <a:gd fmla="val 16667" name="adj1"/>
              <a:gd fmla="val 0" name="adj2"/>
            </a:avLst>
          </a:prstGeom>
          <a:solidFill>
            <a:srgbClr val="D8D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29"/>
          <p:cNvSpPr/>
          <p:nvPr/>
        </p:nvSpPr>
        <p:spPr>
          <a:xfrm>
            <a:off x="5542846" y="1364700"/>
            <a:ext cx="423300" cy="2519400"/>
          </a:xfrm>
          <a:prstGeom prst="homePlate">
            <a:avLst>
              <a:gd fmla="val 70912" name="adj"/>
            </a:avLst>
          </a:prstGeom>
          <a:solidFill>
            <a:srgbClr val="77C5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p29"/>
          <p:cNvSpPr txBox="1"/>
          <p:nvPr>
            <p:ph idx="12" type="sldNum"/>
          </p:nvPr>
        </p:nvSpPr>
        <p:spPr>
          <a:xfrm>
            <a:off x="8138100" y="4686302"/>
            <a:ext cx="548700" cy="457200"/>
          </a:xfrm>
          <a:prstGeom prst="rect">
            <a:avLst/>
          </a:prstGeom>
          <a:noFill/>
          <a:ln>
            <a:noFill/>
          </a:ln>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pic>
        <p:nvPicPr>
          <p:cNvPr id="491" name="Google Shape;491;p30"/>
          <p:cNvPicPr preferRelativeResize="0"/>
          <p:nvPr>
            <p:ph idx="2" type="pic"/>
          </p:nvPr>
        </p:nvPicPr>
        <p:blipFill rotWithShape="1">
          <a:blip r:embed="rId3">
            <a:alphaModFix/>
          </a:blip>
          <a:srcRect b="6097" l="16644" r="15915" t="-1217"/>
          <a:stretch/>
        </p:blipFill>
        <p:spPr>
          <a:xfrm rot="-5400000">
            <a:off x="-87990" y="2263618"/>
            <a:ext cx="2967798" cy="2791817"/>
          </a:xfrm>
          <a:prstGeom prst="rect">
            <a:avLst/>
          </a:prstGeom>
          <a:noFill/>
        </p:spPr>
      </p:pic>
      <p:sp>
        <p:nvSpPr>
          <p:cNvPr id="492" name="Google Shape;492;p30"/>
          <p:cNvSpPr/>
          <p:nvPr/>
        </p:nvSpPr>
        <p:spPr>
          <a:xfrm>
            <a:off x="9925" y="2175575"/>
            <a:ext cx="2750400" cy="2967900"/>
          </a:xfrm>
          <a:prstGeom prst="rect">
            <a:avLst/>
          </a:prstGeom>
          <a:solidFill>
            <a:srgbClr val="27373C">
              <a:alpha val="67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30"/>
          <p:cNvSpPr/>
          <p:nvPr/>
        </p:nvSpPr>
        <p:spPr>
          <a:xfrm rot="-5400000">
            <a:off x="26397" y="-26432"/>
            <a:ext cx="2697552" cy="2750346"/>
          </a:xfrm>
          <a:custGeom>
            <a:rect b="b" l="l" r="r" t="t"/>
            <a:pathLst>
              <a:path extrusionOk="0" h="152797" w="149864">
                <a:moveTo>
                  <a:pt x="0" y="0"/>
                </a:moveTo>
                <a:cubicBezTo>
                  <a:pt x="5215" y="9787"/>
                  <a:pt x="9525" y="19276"/>
                  <a:pt x="12990" y="28468"/>
                </a:cubicBezTo>
                <a:cubicBezTo>
                  <a:pt x="26253" y="63532"/>
                  <a:pt x="27408" y="94083"/>
                  <a:pt x="20586" y="118991"/>
                </a:cubicBezTo>
                <a:cubicBezTo>
                  <a:pt x="18395" y="126980"/>
                  <a:pt x="15395" y="134374"/>
                  <a:pt x="11692" y="141172"/>
                </a:cubicBezTo>
                <a:cubicBezTo>
                  <a:pt x="9489" y="145232"/>
                  <a:pt x="7025" y="149078"/>
                  <a:pt x="4346" y="152697"/>
                </a:cubicBezTo>
                <a:cubicBezTo>
                  <a:pt x="6744" y="152764"/>
                  <a:pt x="9137" y="152797"/>
                  <a:pt x="11522" y="152797"/>
                </a:cubicBezTo>
                <a:cubicBezTo>
                  <a:pt x="25809" y="152797"/>
                  <a:pt x="39850" y="151612"/>
                  <a:pt x="53542" y="149316"/>
                </a:cubicBezTo>
                <a:cubicBezTo>
                  <a:pt x="88452" y="143458"/>
                  <a:pt x="121122" y="130433"/>
                  <a:pt x="149864" y="111704"/>
                </a:cubicBezTo>
                <a:lnTo>
                  <a:pt x="149864" y="93726"/>
                </a:lnTo>
                <a:lnTo>
                  <a:pt x="14986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30"/>
          <p:cNvSpPr/>
          <p:nvPr/>
        </p:nvSpPr>
        <p:spPr>
          <a:xfrm rot="-5400000">
            <a:off x="-173040" y="2077146"/>
            <a:ext cx="5143500" cy="989082"/>
          </a:xfrm>
          <a:custGeom>
            <a:rect b="b" l="l" r="r" t="t"/>
            <a:pathLst>
              <a:path extrusionOk="0" h="54949" w="285750">
                <a:moveTo>
                  <a:pt x="0" y="1"/>
                </a:moveTo>
                <a:lnTo>
                  <a:pt x="0" y="54948"/>
                </a:lnTo>
                <a:lnTo>
                  <a:pt x="285750" y="54948"/>
                </a:lnTo>
                <a:lnTo>
                  <a:pt x="285750" y="5918"/>
                </a:lnTo>
                <a:cubicBezTo>
                  <a:pt x="257008" y="24647"/>
                  <a:pt x="224349" y="37672"/>
                  <a:pt x="189428" y="43530"/>
                </a:cubicBezTo>
                <a:cubicBezTo>
                  <a:pt x="175736" y="45826"/>
                  <a:pt x="161695" y="47011"/>
                  <a:pt x="147408" y="47011"/>
                </a:cubicBezTo>
                <a:cubicBezTo>
                  <a:pt x="145023" y="47011"/>
                  <a:pt x="142630" y="46978"/>
                  <a:pt x="140232" y="46911"/>
                </a:cubicBezTo>
                <a:cubicBezTo>
                  <a:pt x="137029" y="46816"/>
                  <a:pt x="133802" y="46673"/>
                  <a:pt x="130576" y="46459"/>
                </a:cubicBezTo>
                <a:cubicBezTo>
                  <a:pt x="91416" y="43887"/>
                  <a:pt x="54924" y="32564"/>
                  <a:pt x="22872" y="14538"/>
                </a:cubicBezTo>
                <a:cubicBezTo>
                  <a:pt x="14966" y="10085"/>
                  <a:pt x="7334" y="5228"/>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30"/>
          <p:cNvSpPr txBox="1"/>
          <p:nvPr/>
        </p:nvSpPr>
        <p:spPr>
          <a:xfrm>
            <a:off x="2415300" y="4686300"/>
            <a:ext cx="5972100" cy="457200"/>
          </a:xfrm>
          <a:prstGeom prst="rect">
            <a:avLst/>
          </a:prstGeom>
          <a:noFill/>
          <a:ln>
            <a:noFill/>
          </a:ln>
        </p:spPr>
        <p:txBody>
          <a:bodyPr anchorCtr="0" anchor="ctr" bIns="0" lIns="0" spcFirstLastPara="1" rIns="0" wrap="square" tIns="0">
            <a:normAutofit/>
          </a:bodyPr>
          <a:lstStyle/>
          <a:p>
            <a:pPr indent="0" lvl="0" marL="0" rtl="0" algn="l">
              <a:spcBef>
                <a:spcPts val="0"/>
              </a:spcBef>
              <a:spcAft>
                <a:spcPts val="0"/>
              </a:spcAft>
              <a:buNone/>
            </a:pPr>
            <a:r>
              <a:rPr lang="en" sz="700">
                <a:solidFill>
                  <a:srgbClr val="7D7D85"/>
                </a:solidFill>
                <a:latin typeface="Archivo"/>
                <a:ea typeface="Archivo"/>
                <a:cs typeface="Archivo"/>
                <a:sym typeface="Archivo"/>
              </a:rPr>
              <a:t>© Deepwatch 2022. Confidential and proprietary. </a:t>
            </a:r>
            <a:r>
              <a:rPr lang="en" sz="700">
                <a:solidFill>
                  <a:srgbClr val="7D7D85"/>
                </a:solidFill>
              </a:rPr>
              <a:t>| www.deepwatch.com</a:t>
            </a:r>
            <a:endParaRPr sz="700">
              <a:solidFill>
                <a:srgbClr val="4D5156"/>
              </a:solidFill>
              <a:latin typeface="Archivo"/>
              <a:ea typeface="Archivo"/>
              <a:cs typeface="Archivo"/>
              <a:sym typeface="Archivo"/>
            </a:endParaRPr>
          </a:p>
        </p:txBody>
      </p:sp>
      <p:sp>
        <p:nvSpPr>
          <p:cNvPr id="496" name="Google Shape;496;p30"/>
          <p:cNvSpPr txBox="1"/>
          <p:nvPr>
            <p:ph idx="4294967295" type="title"/>
          </p:nvPr>
        </p:nvSpPr>
        <p:spPr>
          <a:xfrm>
            <a:off x="3270525" y="621800"/>
            <a:ext cx="5595900" cy="338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Managed Detection and Response</a:t>
            </a:r>
            <a:endParaRPr>
              <a:latin typeface="Archivo"/>
              <a:ea typeface="Archivo"/>
              <a:cs typeface="Archivo"/>
              <a:sym typeface="Archivo"/>
            </a:endParaRPr>
          </a:p>
        </p:txBody>
      </p:sp>
      <p:sp>
        <p:nvSpPr>
          <p:cNvPr id="497" name="Google Shape;497;p30"/>
          <p:cNvSpPr txBox="1"/>
          <p:nvPr>
            <p:ph idx="4294967295" type="sldNum"/>
          </p:nvPr>
        </p:nvSpPr>
        <p:spPr>
          <a:xfrm>
            <a:off x="8138100" y="4686302"/>
            <a:ext cx="548700" cy="4572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sz="800">
                <a:solidFill>
                  <a:schemeClr val="dk2"/>
                </a:solidFill>
                <a:latin typeface="Archivo"/>
                <a:ea typeface="Archivo"/>
                <a:cs typeface="Archivo"/>
                <a:sym typeface="Archivo"/>
              </a:rPr>
              <a:t>‹#›</a:t>
            </a:fld>
            <a:endParaRPr sz="800">
              <a:solidFill>
                <a:schemeClr val="dk2"/>
              </a:solidFill>
              <a:latin typeface="Archivo"/>
              <a:ea typeface="Archivo"/>
              <a:cs typeface="Archivo"/>
              <a:sym typeface="Archivo"/>
            </a:endParaRPr>
          </a:p>
        </p:txBody>
      </p:sp>
      <p:sp>
        <p:nvSpPr>
          <p:cNvPr id="498" name="Google Shape;498;p30"/>
          <p:cNvSpPr txBox="1"/>
          <p:nvPr/>
        </p:nvSpPr>
        <p:spPr>
          <a:xfrm>
            <a:off x="388450" y="374225"/>
            <a:ext cx="15864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chemeClr val="accent1"/>
                </a:solidFill>
                <a:latin typeface="Archivo"/>
                <a:ea typeface="Archivo"/>
                <a:cs typeface="Archivo"/>
                <a:sym typeface="Archivo"/>
              </a:rPr>
              <a:t>“MDR services are designed to reduce the time to detect, as well as the time to respond to threats… Additional security operations functions, such as vulnerability management and log management, which are typically offered by managed security service providers (MSSPs), have emerged to complement the threat monitoring, detection and response offerings.”</a:t>
            </a:r>
            <a:endParaRPr sz="800">
              <a:solidFill>
                <a:schemeClr val="accent1"/>
              </a:solidFill>
              <a:latin typeface="Archivo"/>
              <a:ea typeface="Archivo"/>
              <a:cs typeface="Archivo"/>
              <a:sym typeface="Archivo"/>
            </a:endParaRPr>
          </a:p>
          <a:p>
            <a:pPr indent="0" lvl="0" marL="0" rtl="0" algn="l">
              <a:spcBef>
                <a:spcPts val="0"/>
              </a:spcBef>
              <a:spcAft>
                <a:spcPts val="0"/>
              </a:spcAft>
              <a:buNone/>
            </a:pPr>
            <a:r>
              <a:rPr lang="en" sz="800">
                <a:solidFill>
                  <a:schemeClr val="accent1"/>
                </a:solidFill>
                <a:latin typeface="Archivo"/>
                <a:ea typeface="Archivo"/>
                <a:cs typeface="Archivo"/>
                <a:sym typeface="Archivo"/>
              </a:rPr>
              <a:t> -Gartner</a:t>
            </a:r>
            <a:endParaRPr sz="800">
              <a:solidFill>
                <a:schemeClr val="accent1"/>
              </a:solidFill>
              <a:latin typeface="Archivo"/>
              <a:ea typeface="Archivo"/>
              <a:cs typeface="Archivo"/>
              <a:sym typeface="Archivo"/>
            </a:endParaRPr>
          </a:p>
        </p:txBody>
      </p:sp>
      <p:sp>
        <p:nvSpPr>
          <p:cNvPr id="499" name="Google Shape;499;p30"/>
          <p:cNvSpPr/>
          <p:nvPr/>
        </p:nvSpPr>
        <p:spPr>
          <a:xfrm>
            <a:off x="2841225" y="1417373"/>
            <a:ext cx="1503126" cy="3374413"/>
          </a:xfrm>
          <a:custGeom>
            <a:rect b="b" l="l" r="r" t="t"/>
            <a:pathLst>
              <a:path extrusionOk="0" h="129053" w="100025">
                <a:moveTo>
                  <a:pt x="5608" y="1"/>
                </a:moveTo>
                <a:cubicBezTo>
                  <a:pt x="2513" y="1"/>
                  <a:pt x="0" y="2513"/>
                  <a:pt x="0" y="5609"/>
                </a:cubicBezTo>
                <a:lnTo>
                  <a:pt x="0" y="129052"/>
                </a:lnTo>
                <a:lnTo>
                  <a:pt x="94417" y="129052"/>
                </a:lnTo>
                <a:cubicBezTo>
                  <a:pt x="97513" y="129052"/>
                  <a:pt x="100025" y="126540"/>
                  <a:pt x="100025" y="123444"/>
                </a:cubicBezTo>
                <a:lnTo>
                  <a:pt x="100025" y="5609"/>
                </a:lnTo>
                <a:cubicBezTo>
                  <a:pt x="100025" y="2513"/>
                  <a:pt x="97513" y="1"/>
                  <a:pt x="94417" y="1"/>
                </a:cubicBezTo>
                <a:close/>
              </a:path>
            </a:pathLst>
          </a:custGeom>
          <a:solidFill>
            <a:schemeClr val="lt1"/>
          </a:solidFill>
          <a:ln>
            <a:noFill/>
          </a:ln>
          <a:effectLst>
            <a:outerShdw blurRad="171450" rotWithShape="0" algn="bl" dir="5400000" dist="47625">
              <a:srgbClr val="000000">
                <a:alpha val="50000"/>
              </a:srgbClr>
            </a:outerShdw>
          </a:effectLst>
        </p:spPr>
        <p:txBody>
          <a:bodyPr anchorCtr="0" anchor="ctr" bIns="182875" lIns="182875" spcFirstLastPara="1" rIns="182875" wrap="square" tIns="320025">
            <a:noAutofit/>
          </a:bodyPr>
          <a:lstStyle/>
          <a:p>
            <a:pPr indent="0" lvl="0" marL="0" rtl="0" algn="l">
              <a:lnSpc>
                <a:spcPct val="115000"/>
              </a:lnSpc>
              <a:spcBef>
                <a:spcPts val="0"/>
              </a:spcBef>
              <a:spcAft>
                <a:spcPts val="700"/>
              </a:spcAft>
              <a:buNone/>
            </a:pPr>
            <a:r>
              <a:t/>
            </a:r>
            <a:endParaRPr sz="1600"/>
          </a:p>
        </p:txBody>
      </p:sp>
      <p:sp>
        <p:nvSpPr>
          <p:cNvPr id="500" name="Google Shape;500;p30"/>
          <p:cNvSpPr/>
          <p:nvPr/>
        </p:nvSpPr>
        <p:spPr>
          <a:xfrm>
            <a:off x="2931026" y="1716260"/>
            <a:ext cx="1315200" cy="1090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lang="en" sz="1200">
                <a:solidFill>
                  <a:schemeClr val="dk2"/>
                </a:solidFill>
                <a:latin typeface="Archivo SemiBold"/>
                <a:ea typeface="Archivo SemiBold"/>
                <a:cs typeface="Archivo SemiBold"/>
                <a:sym typeface="Archivo SemiBold"/>
              </a:rPr>
              <a:t>Strengthen monitoring, detection and response</a:t>
            </a:r>
            <a:endParaRPr sz="1200">
              <a:solidFill>
                <a:schemeClr val="dk2"/>
              </a:solidFill>
              <a:latin typeface="Archivo SemiBold"/>
              <a:ea typeface="Archivo SemiBold"/>
              <a:cs typeface="Archivo SemiBold"/>
              <a:sym typeface="Archivo SemiBold"/>
            </a:endParaRPr>
          </a:p>
        </p:txBody>
      </p:sp>
      <p:sp>
        <p:nvSpPr>
          <p:cNvPr id="501" name="Google Shape;501;p30"/>
          <p:cNvSpPr/>
          <p:nvPr/>
        </p:nvSpPr>
        <p:spPr>
          <a:xfrm>
            <a:off x="2872342" y="2944154"/>
            <a:ext cx="1373700" cy="1773900"/>
          </a:xfrm>
          <a:prstGeom prst="rect">
            <a:avLst/>
          </a:prstGeom>
          <a:noFill/>
          <a:ln>
            <a:noFill/>
          </a:ln>
        </p:spPr>
        <p:txBody>
          <a:bodyPr anchorCtr="0" anchor="t" bIns="91425" lIns="91425" spcFirstLastPara="1" rIns="91425" wrap="square" tIns="91425">
            <a:noAutofit/>
          </a:bodyPr>
          <a:lstStyle/>
          <a:p>
            <a:pPr indent="-63500" lvl="0" marL="91440" rtl="0" algn="l">
              <a:spcBef>
                <a:spcPts val="1000"/>
              </a:spcBef>
              <a:spcAft>
                <a:spcPts val="0"/>
              </a:spcAft>
              <a:buClr>
                <a:schemeClr val="dk2"/>
              </a:buClr>
              <a:buSzPts val="1000"/>
              <a:buFont typeface="Archivo Light"/>
              <a:buChar char="•"/>
            </a:pPr>
            <a:r>
              <a:rPr lang="en" sz="1000">
                <a:solidFill>
                  <a:schemeClr val="dk2"/>
                </a:solidFill>
                <a:latin typeface="Archivo Light"/>
                <a:ea typeface="Archivo Light"/>
                <a:cs typeface="Archivo Light"/>
                <a:sym typeface="Archivo Light"/>
              </a:rPr>
              <a:t>Correlate events effectively and reduce alert overload  </a:t>
            </a:r>
            <a:endParaRPr sz="1000">
              <a:solidFill>
                <a:schemeClr val="dk2"/>
              </a:solidFill>
              <a:latin typeface="Archivo Light"/>
              <a:ea typeface="Archivo Light"/>
              <a:cs typeface="Archivo Light"/>
              <a:sym typeface="Archivo Light"/>
            </a:endParaRPr>
          </a:p>
          <a:p>
            <a:pPr indent="-63500" lvl="0" marL="91440" rtl="0" algn="l">
              <a:spcBef>
                <a:spcPts val="1000"/>
              </a:spcBef>
              <a:spcAft>
                <a:spcPts val="0"/>
              </a:spcAft>
              <a:buClr>
                <a:schemeClr val="dk2"/>
              </a:buClr>
              <a:buSzPts val="1000"/>
              <a:buFont typeface="Archivo Light"/>
              <a:buChar char="•"/>
            </a:pPr>
            <a:r>
              <a:rPr lang="en" sz="1000">
                <a:solidFill>
                  <a:schemeClr val="dk2"/>
                </a:solidFill>
                <a:latin typeface="Archivo Light"/>
                <a:ea typeface="Archivo Light"/>
                <a:cs typeface="Archivo Light"/>
                <a:sym typeface="Archivo Light"/>
              </a:rPr>
              <a:t>Active Threat Hunting  </a:t>
            </a:r>
            <a:endParaRPr sz="1000">
              <a:solidFill>
                <a:schemeClr val="dk2"/>
              </a:solidFill>
              <a:latin typeface="Archivo Light"/>
              <a:ea typeface="Archivo Light"/>
              <a:cs typeface="Archivo Light"/>
              <a:sym typeface="Archivo Light"/>
            </a:endParaRPr>
          </a:p>
          <a:p>
            <a:pPr indent="-63500" lvl="0" marL="91440" rtl="0" algn="l">
              <a:spcBef>
                <a:spcPts val="1000"/>
              </a:spcBef>
              <a:spcAft>
                <a:spcPts val="0"/>
              </a:spcAft>
              <a:buClr>
                <a:schemeClr val="dk2"/>
              </a:buClr>
              <a:buSzPts val="1000"/>
              <a:buFont typeface="Archivo Light"/>
              <a:buChar char="•"/>
            </a:pPr>
            <a:r>
              <a:rPr lang="en" sz="1000">
                <a:solidFill>
                  <a:schemeClr val="dk2"/>
                </a:solidFill>
                <a:latin typeface="Archivo Light"/>
                <a:ea typeface="Archivo Light"/>
                <a:cs typeface="Archivo Light"/>
                <a:sym typeface="Archivo Light"/>
              </a:rPr>
              <a:t>Timely notification and rapid response</a:t>
            </a:r>
            <a:endParaRPr sz="1000">
              <a:solidFill>
                <a:schemeClr val="dk2"/>
              </a:solidFill>
              <a:latin typeface="Archivo Light"/>
              <a:ea typeface="Archivo Light"/>
              <a:cs typeface="Archivo Light"/>
              <a:sym typeface="Archivo Light"/>
            </a:endParaRPr>
          </a:p>
          <a:p>
            <a:pPr indent="0" lvl="0" marL="0" marR="0" rtl="0" algn="l">
              <a:lnSpc>
                <a:spcPct val="100000"/>
              </a:lnSpc>
              <a:spcBef>
                <a:spcPts val="1000"/>
              </a:spcBef>
              <a:spcAft>
                <a:spcPts val="0"/>
              </a:spcAft>
              <a:buNone/>
            </a:pPr>
            <a:r>
              <a:t/>
            </a:r>
            <a:endParaRPr sz="1000">
              <a:solidFill>
                <a:schemeClr val="dk2"/>
              </a:solidFill>
              <a:latin typeface="Archivo Light"/>
              <a:ea typeface="Archivo Light"/>
              <a:cs typeface="Archivo Light"/>
              <a:sym typeface="Archivo Light"/>
            </a:endParaRPr>
          </a:p>
        </p:txBody>
      </p:sp>
      <p:cxnSp>
        <p:nvCxnSpPr>
          <p:cNvPr id="502" name="Google Shape;502;p30"/>
          <p:cNvCxnSpPr/>
          <p:nvPr/>
        </p:nvCxnSpPr>
        <p:spPr>
          <a:xfrm>
            <a:off x="2972857" y="2882357"/>
            <a:ext cx="508500" cy="0"/>
          </a:xfrm>
          <a:prstGeom prst="straightConnector1">
            <a:avLst/>
          </a:prstGeom>
          <a:noFill/>
          <a:ln cap="flat" cmpd="sng" w="28575">
            <a:solidFill>
              <a:schemeClr val="accent1"/>
            </a:solidFill>
            <a:prstDash val="solid"/>
            <a:round/>
            <a:headEnd len="med" w="med" type="none"/>
            <a:tailEnd len="med" w="med" type="none"/>
          </a:ln>
        </p:spPr>
      </p:cxnSp>
      <p:sp>
        <p:nvSpPr>
          <p:cNvPr id="503" name="Google Shape;503;p30"/>
          <p:cNvSpPr/>
          <p:nvPr/>
        </p:nvSpPr>
        <p:spPr>
          <a:xfrm>
            <a:off x="4397367" y="1417373"/>
            <a:ext cx="1503126" cy="3374413"/>
          </a:xfrm>
          <a:custGeom>
            <a:rect b="b" l="l" r="r" t="t"/>
            <a:pathLst>
              <a:path extrusionOk="0" h="129053" w="100025">
                <a:moveTo>
                  <a:pt x="5608" y="1"/>
                </a:moveTo>
                <a:cubicBezTo>
                  <a:pt x="2513" y="1"/>
                  <a:pt x="0" y="2513"/>
                  <a:pt x="0" y="5609"/>
                </a:cubicBezTo>
                <a:lnTo>
                  <a:pt x="0" y="129052"/>
                </a:lnTo>
                <a:lnTo>
                  <a:pt x="94417" y="129052"/>
                </a:lnTo>
                <a:cubicBezTo>
                  <a:pt x="97513" y="129052"/>
                  <a:pt x="100025" y="126540"/>
                  <a:pt x="100025" y="123444"/>
                </a:cubicBezTo>
                <a:lnTo>
                  <a:pt x="100025" y="5609"/>
                </a:lnTo>
                <a:cubicBezTo>
                  <a:pt x="100025" y="2513"/>
                  <a:pt x="97513" y="1"/>
                  <a:pt x="94417" y="1"/>
                </a:cubicBezTo>
                <a:close/>
              </a:path>
            </a:pathLst>
          </a:custGeom>
          <a:solidFill>
            <a:schemeClr val="lt1"/>
          </a:solidFill>
          <a:ln>
            <a:noFill/>
          </a:ln>
          <a:effectLst>
            <a:outerShdw blurRad="171450" rotWithShape="0" algn="bl" dir="5400000" dist="47625">
              <a:srgbClr val="000000">
                <a:alpha val="50000"/>
              </a:srgbClr>
            </a:outerShdw>
          </a:effectLst>
        </p:spPr>
        <p:txBody>
          <a:bodyPr anchorCtr="0" anchor="ctr" bIns="182875" lIns="182875" spcFirstLastPara="1" rIns="182875" wrap="square" tIns="320025">
            <a:noAutofit/>
          </a:bodyPr>
          <a:lstStyle/>
          <a:p>
            <a:pPr indent="0" lvl="0" marL="0" rtl="0" algn="l">
              <a:lnSpc>
                <a:spcPct val="115000"/>
              </a:lnSpc>
              <a:spcBef>
                <a:spcPts val="0"/>
              </a:spcBef>
              <a:spcAft>
                <a:spcPts val="700"/>
              </a:spcAft>
              <a:buNone/>
            </a:pPr>
            <a:r>
              <a:t/>
            </a:r>
            <a:endParaRPr sz="1600"/>
          </a:p>
        </p:txBody>
      </p:sp>
      <p:sp>
        <p:nvSpPr>
          <p:cNvPr id="504" name="Google Shape;504;p30"/>
          <p:cNvSpPr/>
          <p:nvPr/>
        </p:nvSpPr>
        <p:spPr>
          <a:xfrm>
            <a:off x="4487169" y="1716260"/>
            <a:ext cx="1315200" cy="1090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lang="en" sz="1200">
                <a:solidFill>
                  <a:schemeClr val="dk2"/>
                </a:solidFill>
                <a:latin typeface="Archivo SemiBold"/>
                <a:ea typeface="Archivo SemiBold"/>
                <a:cs typeface="Archivo SemiBold"/>
                <a:sym typeface="Archivo SemiBold"/>
              </a:rPr>
              <a:t>Augment team with security experts </a:t>
            </a:r>
            <a:endParaRPr sz="1200">
              <a:solidFill>
                <a:schemeClr val="dk2"/>
              </a:solidFill>
              <a:latin typeface="Archivo SemiBold"/>
              <a:ea typeface="Archivo SemiBold"/>
              <a:cs typeface="Archivo SemiBold"/>
              <a:sym typeface="Archivo SemiBold"/>
            </a:endParaRPr>
          </a:p>
        </p:txBody>
      </p:sp>
      <p:sp>
        <p:nvSpPr>
          <p:cNvPr id="505" name="Google Shape;505;p30"/>
          <p:cNvSpPr/>
          <p:nvPr/>
        </p:nvSpPr>
        <p:spPr>
          <a:xfrm>
            <a:off x="4428484" y="2944154"/>
            <a:ext cx="1373700" cy="1773900"/>
          </a:xfrm>
          <a:prstGeom prst="rect">
            <a:avLst/>
          </a:prstGeom>
          <a:noFill/>
          <a:ln>
            <a:noFill/>
          </a:ln>
        </p:spPr>
        <p:txBody>
          <a:bodyPr anchorCtr="0" anchor="t" bIns="91425" lIns="91425" spcFirstLastPara="1" rIns="91425" wrap="square" tIns="91425">
            <a:noAutofit/>
          </a:bodyPr>
          <a:lstStyle/>
          <a:p>
            <a:pPr indent="-63500" lvl="0" marL="91440" rtl="0" algn="l">
              <a:spcBef>
                <a:spcPts val="1000"/>
              </a:spcBef>
              <a:spcAft>
                <a:spcPts val="0"/>
              </a:spcAft>
              <a:buClr>
                <a:schemeClr val="dk2"/>
              </a:buClr>
              <a:buSzPts val="1000"/>
              <a:buFont typeface="Archivo Light"/>
              <a:buChar char="•"/>
            </a:pPr>
            <a:r>
              <a:rPr lang="en" sz="1000">
                <a:solidFill>
                  <a:schemeClr val="dk2"/>
                </a:solidFill>
                <a:latin typeface="Archivo Light"/>
                <a:ea typeface="Archivo Light"/>
                <a:cs typeface="Archivo Light"/>
                <a:sym typeface="Archivo Light"/>
              </a:rPr>
              <a:t>Complement </a:t>
            </a:r>
            <a:br>
              <a:rPr lang="en" sz="1000">
                <a:solidFill>
                  <a:schemeClr val="dk2"/>
                </a:solidFill>
                <a:latin typeface="Archivo Light"/>
                <a:ea typeface="Archivo Light"/>
                <a:cs typeface="Archivo Light"/>
                <a:sym typeface="Archivo Light"/>
              </a:rPr>
            </a:br>
            <a:r>
              <a:rPr lang="en" sz="1000">
                <a:solidFill>
                  <a:schemeClr val="dk2"/>
                </a:solidFill>
                <a:latin typeface="Archivo Light"/>
                <a:ea typeface="Archivo Light"/>
                <a:cs typeface="Archivo Light"/>
                <a:sym typeface="Archivo Light"/>
              </a:rPr>
              <a:t>our team’s expertise  </a:t>
            </a:r>
            <a:endParaRPr sz="1000">
              <a:solidFill>
                <a:schemeClr val="dk2"/>
              </a:solidFill>
              <a:latin typeface="Archivo Light"/>
              <a:ea typeface="Archivo Light"/>
              <a:cs typeface="Archivo Light"/>
              <a:sym typeface="Archivo Light"/>
            </a:endParaRPr>
          </a:p>
          <a:p>
            <a:pPr indent="-63500" lvl="0" marL="91440" rtl="0" algn="l">
              <a:spcBef>
                <a:spcPts val="1000"/>
              </a:spcBef>
              <a:spcAft>
                <a:spcPts val="0"/>
              </a:spcAft>
              <a:buClr>
                <a:schemeClr val="dk2"/>
              </a:buClr>
              <a:buSzPts val="1000"/>
              <a:buFont typeface="Archivo Light"/>
              <a:buChar char="•"/>
            </a:pPr>
            <a:r>
              <a:rPr lang="en" sz="1000">
                <a:solidFill>
                  <a:schemeClr val="dk2"/>
                </a:solidFill>
                <a:latin typeface="Archivo Light"/>
                <a:ea typeface="Archivo Light"/>
                <a:cs typeface="Archivo Light"/>
                <a:sym typeface="Archivo Light"/>
              </a:rPr>
              <a:t>Ramp up and staff our SoC faster</a:t>
            </a:r>
            <a:endParaRPr sz="1000">
              <a:solidFill>
                <a:schemeClr val="dk2"/>
              </a:solidFill>
              <a:latin typeface="Archivo Light"/>
              <a:ea typeface="Archivo Light"/>
              <a:cs typeface="Archivo Light"/>
              <a:sym typeface="Archivo Light"/>
            </a:endParaRPr>
          </a:p>
          <a:p>
            <a:pPr indent="-63500" lvl="0" marL="91440" rtl="0" algn="l">
              <a:spcBef>
                <a:spcPts val="1000"/>
              </a:spcBef>
              <a:spcAft>
                <a:spcPts val="0"/>
              </a:spcAft>
              <a:buClr>
                <a:schemeClr val="dk2"/>
              </a:buClr>
              <a:buSzPts val="1000"/>
              <a:buFont typeface="Archivo Light"/>
              <a:buChar char="•"/>
            </a:pPr>
            <a:r>
              <a:rPr lang="en" sz="1000">
                <a:solidFill>
                  <a:schemeClr val="dk2"/>
                </a:solidFill>
                <a:latin typeface="Archivo Light"/>
                <a:ea typeface="Archivo Light"/>
                <a:cs typeface="Archivo Light"/>
                <a:sym typeface="Archivo Light"/>
              </a:rPr>
              <a:t>Focus the current team on strategic initiatives </a:t>
            </a:r>
            <a:endParaRPr sz="1000">
              <a:solidFill>
                <a:schemeClr val="dk2"/>
              </a:solidFill>
              <a:latin typeface="Archivo Light"/>
              <a:ea typeface="Archivo Light"/>
              <a:cs typeface="Archivo Light"/>
              <a:sym typeface="Archivo Light"/>
            </a:endParaRPr>
          </a:p>
        </p:txBody>
      </p:sp>
      <p:cxnSp>
        <p:nvCxnSpPr>
          <p:cNvPr id="506" name="Google Shape;506;p30"/>
          <p:cNvCxnSpPr/>
          <p:nvPr/>
        </p:nvCxnSpPr>
        <p:spPr>
          <a:xfrm>
            <a:off x="4528999" y="2882357"/>
            <a:ext cx="508500" cy="0"/>
          </a:xfrm>
          <a:prstGeom prst="straightConnector1">
            <a:avLst/>
          </a:prstGeom>
          <a:noFill/>
          <a:ln cap="flat" cmpd="sng" w="28575">
            <a:solidFill>
              <a:schemeClr val="accent1"/>
            </a:solidFill>
            <a:prstDash val="solid"/>
            <a:round/>
            <a:headEnd len="med" w="med" type="none"/>
            <a:tailEnd len="med" w="med" type="none"/>
          </a:ln>
        </p:spPr>
      </p:cxnSp>
      <p:sp>
        <p:nvSpPr>
          <p:cNvPr id="507" name="Google Shape;507;p30"/>
          <p:cNvSpPr/>
          <p:nvPr/>
        </p:nvSpPr>
        <p:spPr>
          <a:xfrm>
            <a:off x="5953521" y="1417373"/>
            <a:ext cx="1503126" cy="3374413"/>
          </a:xfrm>
          <a:custGeom>
            <a:rect b="b" l="l" r="r" t="t"/>
            <a:pathLst>
              <a:path extrusionOk="0" h="129053" w="100025">
                <a:moveTo>
                  <a:pt x="5608" y="1"/>
                </a:moveTo>
                <a:cubicBezTo>
                  <a:pt x="2513" y="1"/>
                  <a:pt x="0" y="2513"/>
                  <a:pt x="0" y="5609"/>
                </a:cubicBezTo>
                <a:lnTo>
                  <a:pt x="0" y="129052"/>
                </a:lnTo>
                <a:lnTo>
                  <a:pt x="94417" y="129052"/>
                </a:lnTo>
                <a:cubicBezTo>
                  <a:pt x="97513" y="129052"/>
                  <a:pt x="100025" y="126540"/>
                  <a:pt x="100025" y="123444"/>
                </a:cubicBezTo>
                <a:lnTo>
                  <a:pt x="100025" y="5609"/>
                </a:lnTo>
                <a:cubicBezTo>
                  <a:pt x="100025" y="2513"/>
                  <a:pt x="97513" y="1"/>
                  <a:pt x="94417" y="1"/>
                </a:cubicBezTo>
                <a:close/>
              </a:path>
            </a:pathLst>
          </a:custGeom>
          <a:solidFill>
            <a:schemeClr val="lt1"/>
          </a:solidFill>
          <a:ln>
            <a:noFill/>
          </a:ln>
          <a:effectLst>
            <a:outerShdw blurRad="171450" rotWithShape="0" algn="bl" dir="5400000" dist="47625">
              <a:srgbClr val="000000">
                <a:alpha val="50000"/>
              </a:srgbClr>
            </a:outerShdw>
          </a:effectLst>
        </p:spPr>
        <p:txBody>
          <a:bodyPr anchorCtr="0" anchor="ctr" bIns="182875" lIns="182875" spcFirstLastPara="1" rIns="182875" wrap="square" tIns="320025">
            <a:noAutofit/>
          </a:bodyPr>
          <a:lstStyle/>
          <a:p>
            <a:pPr indent="0" lvl="0" marL="0" rtl="0" algn="l">
              <a:lnSpc>
                <a:spcPct val="115000"/>
              </a:lnSpc>
              <a:spcBef>
                <a:spcPts val="0"/>
              </a:spcBef>
              <a:spcAft>
                <a:spcPts val="700"/>
              </a:spcAft>
              <a:buNone/>
            </a:pPr>
            <a:r>
              <a:t/>
            </a:r>
            <a:endParaRPr sz="1600"/>
          </a:p>
        </p:txBody>
      </p:sp>
      <p:sp>
        <p:nvSpPr>
          <p:cNvPr id="508" name="Google Shape;508;p30"/>
          <p:cNvSpPr/>
          <p:nvPr/>
        </p:nvSpPr>
        <p:spPr>
          <a:xfrm>
            <a:off x="6043311" y="1716260"/>
            <a:ext cx="1315200" cy="1090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lang="en" sz="1200">
                <a:solidFill>
                  <a:schemeClr val="dk2"/>
                </a:solidFill>
                <a:latin typeface="Archivo SemiBold"/>
                <a:ea typeface="Archivo SemiBold"/>
                <a:cs typeface="Archivo SemiBold"/>
                <a:sym typeface="Archivo SemiBold"/>
              </a:rPr>
              <a:t>Do more with </a:t>
            </a:r>
            <a:endParaRPr sz="1200">
              <a:solidFill>
                <a:schemeClr val="dk2"/>
              </a:solidFill>
              <a:latin typeface="Archivo SemiBold"/>
              <a:ea typeface="Archivo SemiBold"/>
              <a:cs typeface="Archivo SemiBold"/>
              <a:sym typeface="Archivo SemiBold"/>
            </a:endParaRPr>
          </a:p>
          <a:p>
            <a:pPr indent="0" lvl="0" marL="0" marR="0" rtl="0" algn="l">
              <a:lnSpc>
                <a:spcPct val="100000"/>
              </a:lnSpc>
              <a:spcBef>
                <a:spcPts val="0"/>
              </a:spcBef>
              <a:spcAft>
                <a:spcPts val="0"/>
              </a:spcAft>
              <a:buClr>
                <a:srgbClr val="000000"/>
              </a:buClr>
              <a:buSzPts val="1600"/>
              <a:buFont typeface="Arial"/>
              <a:buNone/>
            </a:pPr>
            <a:r>
              <a:rPr lang="en" sz="1200">
                <a:solidFill>
                  <a:schemeClr val="dk2"/>
                </a:solidFill>
                <a:latin typeface="Archivo SemiBold"/>
                <a:ea typeface="Archivo SemiBold"/>
                <a:cs typeface="Archivo SemiBold"/>
                <a:sym typeface="Archivo SemiBold"/>
              </a:rPr>
              <a:t>existing solutions</a:t>
            </a:r>
            <a:endParaRPr sz="1200">
              <a:solidFill>
                <a:schemeClr val="dk2"/>
              </a:solidFill>
              <a:latin typeface="Archivo SemiBold"/>
              <a:ea typeface="Archivo SemiBold"/>
              <a:cs typeface="Archivo SemiBold"/>
              <a:sym typeface="Archivo SemiBold"/>
            </a:endParaRPr>
          </a:p>
        </p:txBody>
      </p:sp>
      <p:sp>
        <p:nvSpPr>
          <p:cNvPr id="509" name="Google Shape;509;p30"/>
          <p:cNvSpPr/>
          <p:nvPr/>
        </p:nvSpPr>
        <p:spPr>
          <a:xfrm>
            <a:off x="5984627" y="2944154"/>
            <a:ext cx="1373700" cy="1773900"/>
          </a:xfrm>
          <a:prstGeom prst="rect">
            <a:avLst/>
          </a:prstGeom>
          <a:noFill/>
          <a:ln>
            <a:noFill/>
          </a:ln>
        </p:spPr>
        <p:txBody>
          <a:bodyPr anchorCtr="0" anchor="t" bIns="91425" lIns="91425" spcFirstLastPara="1" rIns="91425" wrap="square" tIns="91425">
            <a:noAutofit/>
          </a:bodyPr>
          <a:lstStyle/>
          <a:p>
            <a:pPr indent="-63500" lvl="0" marL="91440" rtl="0" algn="l">
              <a:spcBef>
                <a:spcPts val="1000"/>
              </a:spcBef>
              <a:spcAft>
                <a:spcPts val="0"/>
              </a:spcAft>
              <a:buClr>
                <a:schemeClr val="dk2"/>
              </a:buClr>
              <a:buSzPts val="1000"/>
              <a:buFont typeface="Archivo Light"/>
              <a:buChar char="•"/>
            </a:pPr>
            <a:r>
              <a:rPr lang="en" sz="1000">
                <a:solidFill>
                  <a:schemeClr val="dk2"/>
                </a:solidFill>
                <a:latin typeface="Archivo Light"/>
                <a:ea typeface="Archivo Light"/>
                <a:cs typeface="Archivo Light"/>
                <a:sym typeface="Archivo Light"/>
              </a:rPr>
              <a:t>Configure and integrate existing tools for max ROI</a:t>
            </a:r>
            <a:endParaRPr sz="1000">
              <a:solidFill>
                <a:schemeClr val="dk2"/>
              </a:solidFill>
              <a:latin typeface="Archivo Light"/>
              <a:ea typeface="Archivo Light"/>
              <a:cs typeface="Archivo Light"/>
              <a:sym typeface="Archivo Light"/>
            </a:endParaRPr>
          </a:p>
          <a:p>
            <a:pPr indent="-63500" lvl="0" marL="91440" rtl="0" algn="l">
              <a:spcBef>
                <a:spcPts val="1000"/>
              </a:spcBef>
              <a:spcAft>
                <a:spcPts val="0"/>
              </a:spcAft>
              <a:buClr>
                <a:schemeClr val="dk2"/>
              </a:buClr>
              <a:buSzPts val="1000"/>
              <a:buFont typeface="Archivo Light"/>
              <a:buChar char="•"/>
            </a:pPr>
            <a:r>
              <a:rPr lang="en" sz="1000">
                <a:solidFill>
                  <a:schemeClr val="dk2"/>
                </a:solidFill>
                <a:latin typeface="Archivo Light"/>
                <a:ea typeface="Archivo Light"/>
                <a:cs typeface="Archivo Light"/>
                <a:sym typeface="Archivo Light"/>
              </a:rPr>
              <a:t>Leverage MDR platform integrations with best in class solutions </a:t>
            </a:r>
            <a:endParaRPr sz="1000">
              <a:solidFill>
                <a:schemeClr val="dk2"/>
              </a:solidFill>
              <a:latin typeface="Archivo Light"/>
              <a:ea typeface="Archivo Light"/>
              <a:cs typeface="Archivo Light"/>
              <a:sym typeface="Archivo Light"/>
            </a:endParaRPr>
          </a:p>
        </p:txBody>
      </p:sp>
      <p:cxnSp>
        <p:nvCxnSpPr>
          <p:cNvPr id="510" name="Google Shape;510;p30"/>
          <p:cNvCxnSpPr/>
          <p:nvPr/>
        </p:nvCxnSpPr>
        <p:spPr>
          <a:xfrm>
            <a:off x="6085141" y="2882357"/>
            <a:ext cx="508500" cy="0"/>
          </a:xfrm>
          <a:prstGeom prst="straightConnector1">
            <a:avLst/>
          </a:prstGeom>
          <a:noFill/>
          <a:ln cap="flat" cmpd="sng" w="28575">
            <a:solidFill>
              <a:schemeClr val="accent1"/>
            </a:solidFill>
            <a:prstDash val="solid"/>
            <a:round/>
            <a:headEnd len="med" w="med" type="none"/>
            <a:tailEnd len="med" w="med" type="none"/>
          </a:ln>
        </p:spPr>
      </p:cxnSp>
      <p:sp>
        <p:nvSpPr>
          <p:cNvPr id="511" name="Google Shape;511;p30"/>
          <p:cNvSpPr/>
          <p:nvPr/>
        </p:nvSpPr>
        <p:spPr>
          <a:xfrm>
            <a:off x="7509650" y="1417373"/>
            <a:ext cx="1503126" cy="3374413"/>
          </a:xfrm>
          <a:custGeom>
            <a:rect b="b" l="l" r="r" t="t"/>
            <a:pathLst>
              <a:path extrusionOk="0" h="129053" w="100025">
                <a:moveTo>
                  <a:pt x="5608" y="1"/>
                </a:moveTo>
                <a:cubicBezTo>
                  <a:pt x="2513" y="1"/>
                  <a:pt x="0" y="2513"/>
                  <a:pt x="0" y="5609"/>
                </a:cubicBezTo>
                <a:lnTo>
                  <a:pt x="0" y="129052"/>
                </a:lnTo>
                <a:lnTo>
                  <a:pt x="94417" y="129052"/>
                </a:lnTo>
                <a:cubicBezTo>
                  <a:pt x="97513" y="129052"/>
                  <a:pt x="100025" y="126540"/>
                  <a:pt x="100025" y="123444"/>
                </a:cubicBezTo>
                <a:lnTo>
                  <a:pt x="100025" y="5609"/>
                </a:lnTo>
                <a:cubicBezTo>
                  <a:pt x="100025" y="2513"/>
                  <a:pt x="97513" y="1"/>
                  <a:pt x="94417" y="1"/>
                </a:cubicBezTo>
                <a:close/>
              </a:path>
            </a:pathLst>
          </a:custGeom>
          <a:solidFill>
            <a:schemeClr val="lt1"/>
          </a:solidFill>
          <a:ln>
            <a:noFill/>
          </a:ln>
          <a:effectLst>
            <a:outerShdw blurRad="171450" rotWithShape="0" algn="bl" dir="5400000" dist="47625">
              <a:srgbClr val="000000">
                <a:alpha val="50000"/>
              </a:srgbClr>
            </a:outerShdw>
          </a:effectLst>
        </p:spPr>
        <p:txBody>
          <a:bodyPr anchorCtr="0" anchor="ctr" bIns="182875" lIns="182875" spcFirstLastPara="1" rIns="182875" wrap="square" tIns="320025">
            <a:noAutofit/>
          </a:bodyPr>
          <a:lstStyle/>
          <a:p>
            <a:pPr indent="0" lvl="0" marL="0" rtl="0" algn="l">
              <a:lnSpc>
                <a:spcPct val="115000"/>
              </a:lnSpc>
              <a:spcBef>
                <a:spcPts val="0"/>
              </a:spcBef>
              <a:spcAft>
                <a:spcPts val="700"/>
              </a:spcAft>
              <a:buNone/>
            </a:pPr>
            <a:r>
              <a:t/>
            </a:r>
            <a:endParaRPr sz="1600"/>
          </a:p>
        </p:txBody>
      </p:sp>
      <p:sp>
        <p:nvSpPr>
          <p:cNvPr id="512" name="Google Shape;512;p30"/>
          <p:cNvSpPr/>
          <p:nvPr/>
        </p:nvSpPr>
        <p:spPr>
          <a:xfrm>
            <a:off x="7599453" y="1716260"/>
            <a:ext cx="1315200" cy="1090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lang="en" sz="1200">
                <a:solidFill>
                  <a:schemeClr val="dk2"/>
                </a:solidFill>
                <a:latin typeface="Archivo SemiBold"/>
                <a:ea typeface="Archivo SemiBold"/>
                <a:cs typeface="Archivo SemiBold"/>
                <a:sym typeface="Archivo SemiBold"/>
              </a:rPr>
              <a:t>Improve our security operations</a:t>
            </a:r>
            <a:endParaRPr sz="1200">
              <a:solidFill>
                <a:schemeClr val="dk2"/>
              </a:solidFill>
              <a:latin typeface="Archivo SemiBold"/>
              <a:ea typeface="Archivo SemiBold"/>
              <a:cs typeface="Archivo SemiBold"/>
              <a:sym typeface="Archivo SemiBold"/>
            </a:endParaRPr>
          </a:p>
        </p:txBody>
      </p:sp>
      <p:sp>
        <p:nvSpPr>
          <p:cNvPr id="513" name="Google Shape;513;p30"/>
          <p:cNvSpPr/>
          <p:nvPr/>
        </p:nvSpPr>
        <p:spPr>
          <a:xfrm>
            <a:off x="7540769" y="2944154"/>
            <a:ext cx="1373700" cy="1773900"/>
          </a:xfrm>
          <a:prstGeom prst="rect">
            <a:avLst/>
          </a:prstGeom>
          <a:noFill/>
          <a:ln>
            <a:noFill/>
          </a:ln>
        </p:spPr>
        <p:txBody>
          <a:bodyPr anchorCtr="0" anchor="t" bIns="91425" lIns="91425" spcFirstLastPara="1" rIns="91425" wrap="square" tIns="91425">
            <a:noAutofit/>
          </a:bodyPr>
          <a:lstStyle/>
          <a:p>
            <a:pPr indent="-63500" lvl="0" marL="91440" rtl="0" algn="l">
              <a:spcBef>
                <a:spcPts val="1000"/>
              </a:spcBef>
              <a:spcAft>
                <a:spcPts val="0"/>
              </a:spcAft>
              <a:buClr>
                <a:schemeClr val="dk2"/>
              </a:buClr>
              <a:buSzPts val="1000"/>
              <a:buFont typeface="Archivo Light"/>
              <a:buChar char="•"/>
            </a:pPr>
            <a:r>
              <a:rPr lang="en" sz="1000">
                <a:solidFill>
                  <a:schemeClr val="dk2"/>
                </a:solidFill>
                <a:latin typeface="Archivo Light"/>
                <a:ea typeface="Archivo Light"/>
                <a:cs typeface="Archivo Light"/>
                <a:sym typeface="Archivo Light"/>
              </a:rPr>
              <a:t>Quantify our security maturity</a:t>
            </a:r>
            <a:endParaRPr sz="1000">
              <a:solidFill>
                <a:schemeClr val="dk2"/>
              </a:solidFill>
              <a:latin typeface="Archivo Light"/>
              <a:ea typeface="Archivo Light"/>
              <a:cs typeface="Archivo Light"/>
              <a:sym typeface="Archivo Light"/>
            </a:endParaRPr>
          </a:p>
          <a:p>
            <a:pPr indent="-63500" lvl="0" marL="91440" rtl="0" algn="l">
              <a:spcBef>
                <a:spcPts val="1000"/>
              </a:spcBef>
              <a:spcAft>
                <a:spcPts val="0"/>
              </a:spcAft>
              <a:buClr>
                <a:schemeClr val="dk2"/>
              </a:buClr>
              <a:buSzPts val="1000"/>
              <a:buFont typeface="Archivo Light"/>
              <a:buChar char="•"/>
            </a:pPr>
            <a:r>
              <a:rPr lang="en" sz="1000">
                <a:solidFill>
                  <a:schemeClr val="dk2"/>
                </a:solidFill>
                <a:latin typeface="Archivo Light"/>
                <a:ea typeface="Archivo Light"/>
                <a:cs typeface="Archivo Light"/>
                <a:sym typeface="Archivo Light"/>
              </a:rPr>
              <a:t>Continuous expert advice on improving the security posture</a:t>
            </a:r>
            <a:endParaRPr sz="1000">
              <a:solidFill>
                <a:schemeClr val="dk2"/>
              </a:solidFill>
              <a:latin typeface="Archivo Light"/>
              <a:ea typeface="Archivo Light"/>
              <a:cs typeface="Archivo Light"/>
              <a:sym typeface="Archivo Light"/>
            </a:endParaRPr>
          </a:p>
        </p:txBody>
      </p:sp>
      <p:cxnSp>
        <p:nvCxnSpPr>
          <p:cNvPr id="514" name="Google Shape;514;p30"/>
          <p:cNvCxnSpPr/>
          <p:nvPr/>
        </p:nvCxnSpPr>
        <p:spPr>
          <a:xfrm>
            <a:off x="7641284" y="2882357"/>
            <a:ext cx="508500" cy="0"/>
          </a:xfrm>
          <a:prstGeom prst="straightConnector1">
            <a:avLst/>
          </a:prstGeom>
          <a:noFill/>
          <a:ln cap="flat" cmpd="sng" w="28575">
            <a:solidFill>
              <a:schemeClr val="accent1"/>
            </a:solidFill>
            <a:prstDash val="solid"/>
            <a:round/>
            <a:headEnd len="med" w="med" type="none"/>
            <a:tailEnd len="med" w="med" type="none"/>
          </a:ln>
        </p:spPr>
      </p:cxnSp>
      <p:grpSp>
        <p:nvGrpSpPr>
          <p:cNvPr id="515" name="Google Shape;515;p30"/>
          <p:cNvGrpSpPr/>
          <p:nvPr/>
        </p:nvGrpSpPr>
        <p:grpSpPr>
          <a:xfrm>
            <a:off x="3293819" y="1279137"/>
            <a:ext cx="531078" cy="541133"/>
            <a:chOff x="3894715" y="1160375"/>
            <a:chExt cx="706972" cy="704967"/>
          </a:xfrm>
        </p:grpSpPr>
        <p:sp>
          <p:nvSpPr>
            <p:cNvPr id="516" name="Google Shape;516;p30"/>
            <p:cNvSpPr/>
            <p:nvPr/>
          </p:nvSpPr>
          <p:spPr>
            <a:xfrm>
              <a:off x="3894715" y="1160375"/>
              <a:ext cx="706972" cy="704967"/>
            </a:xfrm>
            <a:custGeom>
              <a:rect b="b" l="l" r="r" t="t"/>
              <a:pathLst>
                <a:path extrusionOk="0" h="25313" w="25385">
                  <a:moveTo>
                    <a:pt x="12692" y="0"/>
                  </a:moveTo>
                  <a:cubicBezTo>
                    <a:pt x="5692" y="0"/>
                    <a:pt x="0" y="5656"/>
                    <a:pt x="0" y="12657"/>
                  </a:cubicBezTo>
                  <a:cubicBezTo>
                    <a:pt x="0" y="19646"/>
                    <a:pt x="5680" y="25313"/>
                    <a:pt x="12692" y="25313"/>
                  </a:cubicBezTo>
                  <a:cubicBezTo>
                    <a:pt x="19705" y="25313"/>
                    <a:pt x="25384" y="19646"/>
                    <a:pt x="25384" y="12645"/>
                  </a:cubicBezTo>
                  <a:cubicBezTo>
                    <a:pt x="25384" y="5656"/>
                    <a:pt x="19705" y="0"/>
                    <a:pt x="12692" y="0"/>
                  </a:cubicBezTo>
                  <a:close/>
                </a:path>
              </a:pathLst>
            </a:custGeom>
            <a:solidFill>
              <a:srgbClr val="FF4D86">
                <a:alpha val="54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30"/>
            <p:cNvSpPr/>
            <p:nvPr/>
          </p:nvSpPr>
          <p:spPr>
            <a:xfrm>
              <a:off x="3998368" y="1255539"/>
              <a:ext cx="514640" cy="514306"/>
            </a:xfrm>
            <a:custGeom>
              <a:rect b="b" l="l" r="r" t="t"/>
              <a:pathLst>
                <a:path extrusionOk="0" h="18467" w="18479">
                  <a:moveTo>
                    <a:pt x="9239" y="0"/>
                  </a:moveTo>
                  <a:cubicBezTo>
                    <a:pt x="4144" y="0"/>
                    <a:pt x="0" y="4132"/>
                    <a:pt x="0" y="9240"/>
                  </a:cubicBezTo>
                  <a:cubicBezTo>
                    <a:pt x="0" y="14336"/>
                    <a:pt x="4144" y="18467"/>
                    <a:pt x="9239" y="18467"/>
                  </a:cubicBezTo>
                  <a:cubicBezTo>
                    <a:pt x="14347" y="18467"/>
                    <a:pt x="18479" y="14336"/>
                    <a:pt x="18479" y="9240"/>
                  </a:cubicBezTo>
                  <a:cubicBezTo>
                    <a:pt x="18479" y="4132"/>
                    <a:pt x="14347" y="0"/>
                    <a:pt x="923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8" name="Google Shape;518;p30"/>
          <p:cNvGrpSpPr/>
          <p:nvPr/>
        </p:nvGrpSpPr>
        <p:grpSpPr>
          <a:xfrm>
            <a:off x="3460024" y="1418347"/>
            <a:ext cx="227682" cy="262706"/>
            <a:chOff x="2847118" y="3204219"/>
            <a:chExt cx="534841" cy="534499"/>
          </a:xfrm>
        </p:grpSpPr>
        <p:sp>
          <p:nvSpPr>
            <p:cNvPr id="519" name="Google Shape;519;p30"/>
            <p:cNvSpPr/>
            <p:nvPr/>
          </p:nvSpPr>
          <p:spPr>
            <a:xfrm>
              <a:off x="2847118" y="3308583"/>
              <a:ext cx="534841" cy="378102"/>
            </a:xfrm>
            <a:custGeom>
              <a:rect b="b" l="l" r="r" t="t"/>
              <a:pathLst>
                <a:path extrusionOk="0" h="17658" w="24978">
                  <a:moveTo>
                    <a:pt x="24374" y="605"/>
                  </a:moveTo>
                  <a:lnTo>
                    <a:pt x="24374" y="16125"/>
                  </a:lnTo>
                  <a:cubicBezTo>
                    <a:pt x="24374" y="16631"/>
                    <a:pt x="23967" y="17038"/>
                    <a:pt x="23461" y="17038"/>
                  </a:cubicBezTo>
                  <a:lnTo>
                    <a:pt x="1533" y="17038"/>
                  </a:lnTo>
                  <a:cubicBezTo>
                    <a:pt x="1028" y="17038"/>
                    <a:pt x="620" y="16631"/>
                    <a:pt x="620" y="16125"/>
                  </a:cubicBezTo>
                  <a:lnTo>
                    <a:pt x="620" y="605"/>
                  </a:lnTo>
                  <a:close/>
                  <a:moveTo>
                    <a:pt x="283" y="0"/>
                  </a:moveTo>
                  <a:cubicBezTo>
                    <a:pt x="118" y="0"/>
                    <a:pt x="1" y="140"/>
                    <a:pt x="1" y="295"/>
                  </a:cubicBezTo>
                  <a:lnTo>
                    <a:pt x="1" y="16125"/>
                  </a:lnTo>
                  <a:cubicBezTo>
                    <a:pt x="1" y="16973"/>
                    <a:pt x="686" y="17658"/>
                    <a:pt x="1533" y="17658"/>
                  </a:cubicBezTo>
                  <a:lnTo>
                    <a:pt x="23461" y="17658"/>
                  </a:lnTo>
                  <a:cubicBezTo>
                    <a:pt x="24293" y="17658"/>
                    <a:pt x="24978" y="16973"/>
                    <a:pt x="24978" y="16125"/>
                  </a:cubicBezTo>
                  <a:lnTo>
                    <a:pt x="24978" y="295"/>
                  </a:lnTo>
                  <a:cubicBezTo>
                    <a:pt x="24978" y="132"/>
                    <a:pt x="24847" y="1"/>
                    <a:pt x="24668" y="1"/>
                  </a:cubicBezTo>
                  <a:lnTo>
                    <a:pt x="311" y="1"/>
                  </a:lnTo>
                  <a:cubicBezTo>
                    <a:pt x="301" y="1"/>
                    <a:pt x="292" y="0"/>
                    <a:pt x="2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30"/>
            <p:cNvSpPr/>
            <p:nvPr/>
          </p:nvSpPr>
          <p:spPr>
            <a:xfrm>
              <a:off x="2847482" y="3204219"/>
              <a:ext cx="534477" cy="117319"/>
            </a:xfrm>
            <a:custGeom>
              <a:rect b="b" l="l" r="r" t="t"/>
              <a:pathLst>
                <a:path extrusionOk="0" h="5479" w="24961">
                  <a:moveTo>
                    <a:pt x="23444" y="604"/>
                  </a:moveTo>
                  <a:cubicBezTo>
                    <a:pt x="23950" y="604"/>
                    <a:pt x="24357" y="1011"/>
                    <a:pt x="24357" y="1517"/>
                  </a:cubicBezTo>
                  <a:lnTo>
                    <a:pt x="24357" y="4859"/>
                  </a:lnTo>
                  <a:lnTo>
                    <a:pt x="603" y="4859"/>
                  </a:lnTo>
                  <a:lnTo>
                    <a:pt x="587" y="1517"/>
                  </a:lnTo>
                  <a:cubicBezTo>
                    <a:pt x="587" y="1011"/>
                    <a:pt x="1011" y="604"/>
                    <a:pt x="1516" y="604"/>
                  </a:cubicBezTo>
                  <a:close/>
                  <a:moveTo>
                    <a:pt x="1516" y="1"/>
                  </a:moveTo>
                  <a:cubicBezTo>
                    <a:pt x="669" y="1"/>
                    <a:pt x="0" y="685"/>
                    <a:pt x="0" y="1517"/>
                  </a:cubicBezTo>
                  <a:lnTo>
                    <a:pt x="0" y="5169"/>
                  </a:lnTo>
                  <a:cubicBezTo>
                    <a:pt x="0" y="5332"/>
                    <a:pt x="131" y="5479"/>
                    <a:pt x="294" y="5479"/>
                  </a:cubicBezTo>
                  <a:lnTo>
                    <a:pt x="24651" y="5479"/>
                  </a:lnTo>
                  <a:cubicBezTo>
                    <a:pt x="24830" y="5479"/>
                    <a:pt x="24961" y="5332"/>
                    <a:pt x="24961" y="5169"/>
                  </a:cubicBezTo>
                  <a:lnTo>
                    <a:pt x="24961" y="1517"/>
                  </a:lnTo>
                  <a:cubicBezTo>
                    <a:pt x="24961" y="669"/>
                    <a:pt x="24276" y="1"/>
                    <a:pt x="2344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30"/>
            <p:cNvSpPr/>
            <p:nvPr/>
          </p:nvSpPr>
          <p:spPr>
            <a:xfrm>
              <a:off x="2888316" y="3249528"/>
              <a:ext cx="30748" cy="26273"/>
            </a:xfrm>
            <a:custGeom>
              <a:rect b="b" l="l" r="r" t="t"/>
              <a:pathLst>
                <a:path extrusionOk="0" h="1227" w="1436">
                  <a:moveTo>
                    <a:pt x="822" y="0"/>
                  </a:moveTo>
                  <a:cubicBezTo>
                    <a:pt x="672" y="0"/>
                    <a:pt x="518" y="57"/>
                    <a:pt x="392" y="183"/>
                  </a:cubicBezTo>
                  <a:cubicBezTo>
                    <a:pt x="1" y="575"/>
                    <a:pt x="278" y="1227"/>
                    <a:pt x="832" y="1227"/>
                  </a:cubicBezTo>
                  <a:cubicBezTo>
                    <a:pt x="1158" y="1227"/>
                    <a:pt x="1435" y="950"/>
                    <a:pt x="1435" y="624"/>
                  </a:cubicBezTo>
                  <a:cubicBezTo>
                    <a:pt x="1435" y="249"/>
                    <a:pt x="1137" y="0"/>
                    <a:pt x="8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30"/>
            <p:cNvSpPr/>
            <p:nvPr/>
          </p:nvSpPr>
          <p:spPr>
            <a:xfrm>
              <a:off x="2949406" y="3249528"/>
              <a:ext cx="30748" cy="26273"/>
            </a:xfrm>
            <a:custGeom>
              <a:rect b="b" l="l" r="r" t="t"/>
              <a:pathLst>
                <a:path extrusionOk="0" h="1227" w="1436">
                  <a:moveTo>
                    <a:pt x="822" y="0"/>
                  </a:moveTo>
                  <a:cubicBezTo>
                    <a:pt x="672" y="0"/>
                    <a:pt x="519" y="57"/>
                    <a:pt x="392" y="183"/>
                  </a:cubicBezTo>
                  <a:cubicBezTo>
                    <a:pt x="1" y="575"/>
                    <a:pt x="278" y="1227"/>
                    <a:pt x="832" y="1227"/>
                  </a:cubicBezTo>
                  <a:cubicBezTo>
                    <a:pt x="1158" y="1227"/>
                    <a:pt x="1435" y="950"/>
                    <a:pt x="1435" y="624"/>
                  </a:cubicBezTo>
                  <a:cubicBezTo>
                    <a:pt x="1435" y="249"/>
                    <a:pt x="1137" y="0"/>
                    <a:pt x="8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30"/>
            <p:cNvSpPr/>
            <p:nvPr/>
          </p:nvSpPr>
          <p:spPr>
            <a:xfrm>
              <a:off x="3010153" y="3249528"/>
              <a:ext cx="30748" cy="26273"/>
            </a:xfrm>
            <a:custGeom>
              <a:rect b="b" l="l" r="r" t="t"/>
              <a:pathLst>
                <a:path extrusionOk="0" h="1227" w="1436">
                  <a:moveTo>
                    <a:pt x="815" y="0"/>
                  </a:moveTo>
                  <a:cubicBezTo>
                    <a:pt x="665" y="0"/>
                    <a:pt x="513" y="57"/>
                    <a:pt x="392" y="183"/>
                  </a:cubicBezTo>
                  <a:cubicBezTo>
                    <a:pt x="1" y="575"/>
                    <a:pt x="278" y="1227"/>
                    <a:pt x="816" y="1227"/>
                  </a:cubicBezTo>
                  <a:cubicBezTo>
                    <a:pt x="1158" y="1227"/>
                    <a:pt x="1435" y="950"/>
                    <a:pt x="1435" y="624"/>
                  </a:cubicBezTo>
                  <a:cubicBezTo>
                    <a:pt x="1435" y="249"/>
                    <a:pt x="1129" y="0"/>
                    <a:pt x="81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30"/>
            <p:cNvSpPr/>
            <p:nvPr/>
          </p:nvSpPr>
          <p:spPr>
            <a:xfrm>
              <a:off x="3048909" y="3447422"/>
              <a:ext cx="203183" cy="186910"/>
            </a:xfrm>
            <a:custGeom>
              <a:rect b="b" l="l" r="r" t="t"/>
              <a:pathLst>
                <a:path extrusionOk="0" h="8729" w="9489">
                  <a:moveTo>
                    <a:pt x="4696" y="609"/>
                  </a:moveTo>
                  <a:lnTo>
                    <a:pt x="4696" y="626"/>
                  </a:lnTo>
                  <a:cubicBezTo>
                    <a:pt x="5690" y="626"/>
                    <a:pt x="6636" y="1017"/>
                    <a:pt x="7337" y="1718"/>
                  </a:cubicBezTo>
                  <a:cubicBezTo>
                    <a:pt x="8608" y="2973"/>
                    <a:pt x="8804" y="4962"/>
                    <a:pt x="7810" y="6462"/>
                  </a:cubicBezTo>
                  <a:cubicBezTo>
                    <a:pt x="7097" y="7525"/>
                    <a:pt x="5916" y="8119"/>
                    <a:pt x="4693" y="8119"/>
                  </a:cubicBezTo>
                  <a:cubicBezTo>
                    <a:pt x="4208" y="8119"/>
                    <a:pt x="3716" y="8026"/>
                    <a:pt x="3245" y="7832"/>
                  </a:cubicBezTo>
                  <a:cubicBezTo>
                    <a:pt x="1598" y="7147"/>
                    <a:pt x="652" y="5386"/>
                    <a:pt x="1011" y="3642"/>
                  </a:cubicBezTo>
                  <a:cubicBezTo>
                    <a:pt x="1353" y="1881"/>
                    <a:pt x="2902" y="609"/>
                    <a:pt x="4696" y="609"/>
                  </a:cubicBezTo>
                  <a:close/>
                  <a:moveTo>
                    <a:pt x="4694" y="0"/>
                  </a:moveTo>
                  <a:cubicBezTo>
                    <a:pt x="4137" y="0"/>
                    <a:pt x="3573" y="108"/>
                    <a:pt x="3033" y="332"/>
                  </a:cubicBezTo>
                  <a:cubicBezTo>
                    <a:pt x="1109" y="1131"/>
                    <a:pt x="0" y="3169"/>
                    <a:pt x="408" y="5223"/>
                  </a:cubicBezTo>
                  <a:cubicBezTo>
                    <a:pt x="815" y="7261"/>
                    <a:pt x="2609" y="8728"/>
                    <a:pt x="4696" y="8728"/>
                  </a:cubicBezTo>
                  <a:cubicBezTo>
                    <a:pt x="5853" y="8728"/>
                    <a:pt x="6962" y="8272"/>
                    <a:pt x="7777" y="7457"/>
                  </a:cubicBezTo>
                  <a:cubicBezTo>
                    <a:pt x="9261" y="5989"/>
                    <a:pt x="9489" y="3674"/>
                    <a:pt x="8331" y="1946"/>
                  </a:cubicBezTo>
                  <a:cubicBezTo>
                    <a:pt x="7499" y="704"/>
                    <a:pt x="6119" y="0"/>
                    <a:pt x="469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30"/>
            <p:cNvSpPr/>
            <p:nvPr/>
          </p:nvSpPr>
          <p:spPr>
            <a:xfrm>
              <a:off x="3200831" y="3595446"/>
              <a:ext cx="146911" cy="143271"/>
            </a:xfrm>
            <a:custGeom>
              <a:rect b="b" l="l" r="r" t="t"/>
              <a:pathLst>
                <a:path extrusionOk="0" h="6691" w="6861">
                  <a:moveTo>
                    <a:pt x="453" y="0"/>
                  </a:moveTo>
                  <a:cubicBezTo>
                    <a:pt x="214" y="0"/>
                    <a:pt x="0" y="323"/>
                    <a:pt x="258" y="544"/>
                  </a:cubicBezTo>
                  <a:lnTo>
                    <a:pt x="6323" y="6609"/>
                  </a:lnTo>
                  <a:cubicBezTo>
                    <a:pt x="6372" y="6658"/>
                    <a:pt x="6453" y="6690"/>
                    <a:pt x="6535" y="6690"/>
                  </a:cubicBezTo>
                  <a:cubicBezTo>
                    <a:pt x="6616" y="6690"/>
                    <a:pt x="6682" y="6658"/>
                    <a:pt x="6747" y="6609"/>
                  </a:cubicBezTo>
                  <a:cubicBezTo>
                    <a:pt x="6861" y="6478"/>
                    <a:pt x="6861" y="6299"/>
                    <a:pt x="6747" y="6168"/>
                  </a:cubicBezTo>
                  <a:lnTo>
                    <a:pt x="682" y="120"/>
                  </a:lnTo>
                  <a:cubicBezTo>
                    <a:pt x="613" y="35"/>
                    <a:pt x="532" y="0"/>
                    <a:pt x="45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30"/>
            <p:cNvSpPr/>
            <p:nvPr/>
          </p:nvSpPr>
          <p:spPr>
            <a:xfrm>
              <a:off x="2995143" y="3456522"/>
              <a:ext cx="12933" cy="13040"/>
            </a:xfrm>
            <a:custGeom>
              <a:rect b="b" l="l" r="r" t="t"/>
              <a:pathLst>
                <a:path extrusionOk="0" h="609" w="604">
                  <a:moveTo>
                    <a:pt x="302" y="1"/>
                  </a:moveTo>
                  <a:cubicBezTo>
                    <a:pt x="225" y="1"/>
                    <a:pt x="147" y="29"/>
                    <a:pt x="82" y="87"/>
                  </a:cubicBezTo>
                  <a:cubicBezTo>
                    <a:pt x="66" y="103"/>
                    <a:pt x="33" y="135"/>
                    <a:pt x="17" y="184"/>
                  </a:cubicBezTo>
                  <a:cubicBezTo>
                    <a:pt x="1" y="217"/>
                    <a:pt x="1" y="250"/>
                    <a:pt x="1" y="298"/>
                  </a:cubicBezTo>
                  <a:cubicBezTo>
                    <a:pt x="1" y="413"/>
                    <a:pt x="66" y="527"/>
                    <a:pt x="180" y="576"/>
                  </a:cubicBezTo>
                  <a:cubicBezTo>
                    <a:pt x="229" y="592"/>
                    <a:pt x="261" y="608"/>
                    <a:pt x="310" y="608"/>
                  </a:cubicBezTo>
                  <a:cubicBezTo>
                    <a:pt x="392" y="608"/>
                    <a:pt x="457" y="576"/>
                    <a:pt x="522" y="510"/>
                  </a:cubicBezTo>
                  <a:cubicBezTo>
                    <a:pt x="555" y="478"/>
                    <a:pt x="571" y="445"/>
                    <a:pt x="587" y="413"/>
                  </a:cubicBezTo>
                  <a:cubicBezTo>
                    <a:pt x="604" y="380"/>
                    <a:pt x="604" y="331"/>
                    <a:pt x="604" y="298"/>
                  </a:cubicBezTo>
                  <a:cubicBezTo>
                    <a:pt x="604" y="250"/>
                    <a:pt x="604" y="217"/>
                    <a:pt x="587" y="184"/>
                  </a:cubicBezTo>
                  <a:cubicBezTo>
                    <a:pt x="571" y="135"/>
                    <a:pt x="555" y="103"/>
                    <a:pt x="522" y="87"/>
                  </a:cubicBezTo>
                  <a:cubicBezTo>
                    <a:pt x="457" y="29"/>
                    <a:pt x="380" y="1"/>
                    <a:pt x="3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30"/>
            <p:cNvSpPr/>
            <p:nvPr/>
          </p:nvSpPr>
          <p:spPr>
            <a:xfrm>
              <a:off x="2925317" y="3456265"/>
              <a:ext cx="48200" cy="13297"/>
            </a:xfrm>
            <a:custGeom>
              <a:rect b="b" l="l" r="r" t="t"/>
              <a:pathLst>
                <a:path extrusionOk="0" h="621" w="2251">
                  <a:moveTo>
                    <a:pt x="327" y="1"/>
                  </a:moveTo>
                  <a:cubicBezTo>
                    <a:pt x="148" y="1"/>
                    <a:pt x="1" y="131"/>
                    <a:pt x="1" y="310"/>
                  </a:cubicBezTo>
                  <a:lnTo>
                    <a:pt x="17" y="310"/>
                  </a:lnTo>
                  <a:cubicBezTo>
                    <a:pt x="1" y="473"/>
                    <a:pt x="148" y="620"/>
                    <a:pt x="327" y="620"/>
                  </a:cubicBezTo>
                  <a:cubicBezTo>
                    <a:pt x="490" y="620"/>
                    <a:pt x="620" y="473"/>
                    <a:pt x="620" y="310"/>
                  </a:cubicBezTo>
                  <a:cubicBezTo>
                    <a:pt x="620" y="131"/>
                    <a:pt x="490" y="1"/>
                    <a:pt x="327" y="1"/>
                  </a:cubicBezTo>
                  <a:close/>
                  <a:moveTo>
                    <a:pt x="1957" y="1"/>
                  </a:moveTo>
                  <a:cubicBezTo>
                    <a:pt x="1778" y="1"/>
                    <a:pt x="1631" y="131"/>
                    <a:pt x="1631" y="310"/>
                  </a:cubicBezTo>
                  <a:cubicBezTo>
                    <a:pt x="1631" y="473"/>
                    <a:pt x="1778" y="620"/>
                    <a:pt x="1957" y="620"/>
                  </a:cubicBezTo>
                  <a:cubicBezTo>
                    <a:pt x="2120" y="620"/>
                    <a:pt x="2251" y="473"/>
                    <a:pt x="2251" y="310"/>
                  </a:cubicBezTo>
                  <a:cubicBezTo>
                    <a:pt x="2251" y="131"/>
                    <a:pt x="2120" y="1"/>
                    <a:pt x="195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30"/>
            <p:cNvSpPr/>
            <p:nvPr/>
          </p:nvSpPr>
          <p:spPr>
            <a:xfrm>
              <a:off x="2890757" y="3456287"/>
              <a:ext cx="12955" cy="13276"/>
            </a:xfrm>
            <a:custGeom>
              <a:rect b="b" l="l" r="r" t="t"/>
              <a:pathLst>
                <a:path extrusionOk="0" h="620" w="605">
                  <a:moveTo>
                    <a:pt x="292" y="0"/>
                  </a:moveTo>
                  <a:cubicBezTo>
                    <a:pt x="178" y="0"/>
                    <a:pt x="66" y="69"/>
                    <a:pt x="17" y="195"/>
                  </a:cubicBezTo>
                  <a:cubicBezTo>
                    <a:pt x="1" y="228"/>
                    <a:pt x="1" y="261"/>
                    <a:pt x="1" y="309"/>
                  </a:cubicBezTo>
                  <a:cubicBezTo>
                    <a:pt x="1" y="342"/>
                    <a:pt x="1" y="391"/>
                    <a:pt x="17" y="424"/>
                  </a:cubicBezTo>
                  <a:cubicBezTo>
                    <a:pt x="33" y="456"/>
                    <a:pt x="50" y="489"/>
                    <a:pt x="82" y="521"/>
                  </a:cubicBezTo>
                  <a:cubicBezTo>
                    <a:pt x="115" y="554"/>
                    <a:pt x="148" y="570"/>
                    <a:pt x="180" y="587"/>
                  </a:cubicBezTo>
                  <a:cubicBezTo>
                    <a:pt x="213" y="603"/>
                    <a:pt x="262" y="619"/>
                    <a:pt x="311" y="619"/>
                  </a:cubicBezTo>
                  <a:cubicBezTo>
                    <a:pt x="376" y="619"/>
                    <a:pt x="457" y="587"/>
                    <a:pt x="506" y="521"/>
                  </a:cubicBezTo>
                  <a:cubicBezTo>
                    <a:pt x="539" y="489"/>
                    <a:pt x="571" y="456"/>
                    <a:pt x="588" y="424"/>
                  </a:cubicBezTo>
                  <a:cubicBezTo>
                    <a:pt x="604" y="391"/>
                    <a:pt x="604" y="342"/>
                    <a:pt x="604" y="309"/>
                  </a:cubicBezTo>
                  <a:cubicBezTo>
                    <a:pt x="604" y="261"/>
                    <a:pt x="604" y="228"/>
                    <a:pt x="588" y="195"/>
                  </a:cubicBezTo>
                  <a:cubicBezTo>
                    <a:pt x="571" y="146"/>
                    <a:pt x="539" y="114"/>
                    <a:pt x="506" y="98"/>
                  </a:cubicBezTo>
                  <a:cubicBezTo>
                    <a:pt x="447" y="32"/>
                    <a:pt x="369" y="0"/>
                    <a:pt x="29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30"/>
            <p:cNvSpPr/>
            <p:nvPr/>
          </p:nvSpPr>
          <p:spPr>
            <a:xfrm>
              <a:off x="2890757" y="3386460"/>
              <a:ext cx="12955" cy="48178"/>
            </a:xfrm>
            <a:custGeom>
              <a:rect b="b" l="l" r="r" t="t"/>
              <a:pathLst>
                <a:path extrusionOk="0" h="2250" w="605">
                  <a:moveTo>
                    <a:pt x="311" y="0"/>
                  </a:moveTo>
                  <a:cubicBezTo>
                    <a:pt x="131" y="0"/>
                    <a:pt x="1" y="147"/>
                    <a:pt x="1" y="310"/>
                  </a:cubicBezTo>
                  <a:cubicBezTo>
                    <a:pt x="1" y="473"/>
                    <a:pt x="131" y="603"/>
                    <a:pt x="311" y="620"/>
                  </a:cubicBezTo>
                  <a:cubicBezTo>
                    <a:pt x="474" y="620"/>
                    <a:pt x="604" y="473"/>
                    <a:pt x="604" y="310"/>
                  </a:cubicBezTo>
                  <a:cubicBezTo>
                    <a:pt x="604" y="130"/>
                    <a:pt x="474" y="0"/>
                    <a:pt x="311" y="0"/>
                  </a:cubicBezTo>
                  <a:close/>
                  <a:moveTo>
                    <a:pt x="311" y="1630"/>
                  </a:moveTo>
                  <a:cubicBezTo>
                    <a:pt x="131" y="1630"/>
                    <a:pt x="1" y="1777"/>
                    <a:pt x="1" y="1940"/>
                  </a:cubicBezTo>
                  <a:cubicBezTo>
                    <a:pt x="1" y="2103"/>
                    <a:pt x="131" y="2234"/>
                    <a:pt x="311" y="2250"/>
                  </a:cubicBezTo>
                  <a:cubicBezTo>
                    <a:pt x="474" y="2250"/>
                    <a:pt x="604" y="2103"/>
                    <a:pt x="604" y="1940"/>
                  </a:cubicBezTo>
                  <a:cubicBezTo>
                    <a:pt x="604" y="1761"/>
                    <a:pt x="474" y="1630"/>
                    <a:pt x="311" y="163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30"/>
            <p:cNvSpPr/>
            <p:nvPr/>
          </p:nvSpPr>
          <p:spPr>
            <a:xfrm>
              <a:off x="2890072" y="3352072"/>
              <a:ext cx="14325" cy="12762"/>
            </a:xfrm>
            <a:custGeom>
              <a:rect b="b" l="l" r="r" t="t"/>
              <a:pathLst>
                <a:path extrusionOk="0" h="596" w="669">
                  <a:moveTo>
                    <a:pt x="332" y="0"/>
                  </a:moveTo>
                  <a:cubicBezTo>
                    <a:pt x="257" y="0"/>
                    <a:pt x="180" y="25"/>
                    <a:pt x="114" y="74"/>
                  </a:cubicBezTo>
                  <a:cubicBezTo>
                    <a:pt x="0" y="204"/>
                    <a:pt x="0" y="383"/>
                    <a:pt x="114" y="514"/>
                  </a:cubicBezTo>
                  <a:cubicBezTo>
                    <a:pt x="147" y="546"/>
                    <a:pt x="180" y="563"/>
                    <a:pt x="212" y="579"/>
                  </a:cubicBezTo>
                  <a:cubicBezTo>
                    <a:pt x="245" y="595"/>
                    <a:pt x="294" y="595"/>
                    <a:pt x="343" y="595"/>
                  </a:cubicBezTo>
                  <a:cubicBezTo>
                    <a:pt x="408" y="595"/>
                    <a:pt x="489" y="563"/>
                    <a:pt x="538" y="514"/>
                  </a:cubicBezTo>
                  <a:cubicBezTo>
                    <a:pt x="669" y="400"/>
                    <a:pt x="669" y="204"/>
                    <a:pt x="538" y="74"/>
                  </a:cubicBezTo>
                  <a:cubicBezTo>
                    <a:pt x="481" y="25"/>
                    <a:pt x="408" y="0"/>
                    <a:pt x="33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30"/>
            <p:cNvSpPr/>
            <p:nvPr/>
          </p:nvSpPr>
          <p:spPr>
            <a:xfrm>
              <a:off x="2925317" y="3351879"/>
              <a:ext cx="48200" cy="12955"/>
            </a:xfrm>
            <a:custGeom>
              <a:rect b="b" l="l" r="r" t="t"/>
              <a:pathLst>
                <a:path extrusionOk="0" h="605" w="2251">
                  <a:moveTo>
                    <a:pt x="311" y="1"/>
                  </a:moveTo>
                  <a:cubicBezTo>
                    <a:pt x="148" y="1"/>
                    <a:pt x="1" y="131"/>
                    <a:pt x="1" y="311"/>
                  </a:cubicBezTo>
                  <a:lnTo>
                    <a:pt x="17" y="311"/>
                  </a:lnTo>
                  <a:cubicBezTo>
                    <a:pt x="17" y="474"/>
                    <a:pt x="148" y="604"/>
                    <a:pt x="311" y="604"/>
                  </a:cubicBezTo>
                  <a:cubicBezTo>
                    <a:pt x="474" y="604"/>
                    <a:pt x="620" y="474"/>
                    <a:pt x="620" y="311"/>
                  </a:cubicBezTo>
                  <a:cubicBezTo>
                    <a:pt x="620" y="131"/>
                    <a:pt x="474" y="1"/>
                    <a:pt x="311" y="1"/>
                  </a:cubicBezTo>
                  <a:close/>
                  <a:moveTo>
                    <a:pt x="1941" y="1"/>
                  </a:moveTo>
                  <a:cubicBezTo>
                    <a:pt x="1778" y="1"/>
                    <a:pt x="1631" y="131"/>
                    <a:pt x="1631" y="311"/>
                  </a:cubicBezTo>
                  <a:cubicBezTo>
                    <a:pt x="1631" y="474"/>
                    <a:pt x="1778" y="604"/>
                    <a:pt x="1941" y="604"/>
                  </a:cubicBezTo>
                  <a:cubicBezTo>
                    <a:pt x="2104" y="604"/>
                    <a:pt x="2251" y="474"/>
                    <a:pt x="2251" y="311"/>
                  </a:cubicBezTo>
                  <a:cubicBezTo>
                    <a:pt x="2251" y="131"/>
                    <a:pt x="2104" y="1"/>
                    <a:pt x="194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30"/>
            <p:cNvSpPr/>
            <p:nvPr/>
          </p:nvSpPr>
          <p:spPr>
            <a:xfrm>
              <a:off x="2994436" y="3351901"/>
              <a:ext cx="14346" cy="12933"/>
            </a:xfrm>
            <a:custGeom>
              <a:rect b="b" l="l" r="r" t="t"/>
              <a:pathLst>
                <a:path extrusionOk="0" h="604" w="670">
                  <a:moveTo>
                    <a:pt x="325" y="1"/>
                  </a:moveTo>
                  <a:cubicBezTo>
                    <a:pt x="287" y="1"/>
                    <a:pt x="249" y="6"/>
                    <a:pt x="213" y="16"/>
                  </a:cubicBezTo>
                  <a:cubicBezTo>
                    <a:pt x="180" y="33"/>
                    <a:pt x="148" y="65"/>
                    <a:pt x="115" y="82"/>
                  </a:cubicBezTo>
                  <a:cubicBezTo>
                    <a:pt x="1" y="212"/>
                    <a:pt x="1" y="391"/>
                    <a:pt x="115" y="522"/>
                  </a:cubicBezTo>
                  <a:cubicBezTo>
                    <a:pt x="148" y="554"/>
                    <a:pt x="180" y="571"/>
                    <a:pt x="213" y="587"/>
                  </a:cubicBezTo>
                  <a:cubicBezTo>
                    <a:pt x="262" y="603"/>
                    <a:pt x="294" y="603"/>
                    <a:pt x="343" y="603"/>
                  </a:cubicBezTo>
                  <a:cubicBezTo>
                    <a:pt x="376" y="603"/>
                    <a:pt x="408" y="603"/>
                    <a:pt x="457" y="587"/>
                  </a:cubicBezTo>
                  <a:cubicBezTo>
                    <a:pt x="490" y="571"/>
                    <a:pt x="523" y="554"/>
                    <a:pt x="555" y="522"/>
                  </a:cubicBezTo>
                  <a:cubicBezTo>
                    <a:pt x="669" y="408"/>
                    <a:pt x="669" y="212"/>
                    <a:pt x="555" y="82"/>
                  </a:cubicBezTo>
                  <a:cubicBezTo>
                    <a:pt x="488" y="26"/>
                    <a:pt x="406" y="1"/>
                    <a:pt x="32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30"/>
            <p:cNvSpPr/>
            <p:nvPr/>
          </p:nvSpPr>
          <p:spPr>
            <a:xfrm>
              <a:off x="2995143" y="3386460"/>
              <a:ext cx="12933" cy="48178"/>
            </a:xfrm>
            <a:custGeom>
              <a:rect b="b" l="l" r="r" t="t"/>
              <a:pathLst>
                <a:path extrusionOk="0" h="2250" w="604">
                  <a:moveTo>
                    <a:pt x="310" y="0"/>
                  </a:moveTo>
                  <a:cubicBezTo>
                    <a:pt x="131" y="0"/>
                    <a:pt x="1" y="130"/>
                    <a:pt x="1" y="310"/>
                  </a:cubicBezTo>
                  <a:cubicBezTo>
                    <a:pt x="1" y="473"/>
                    <a:pt x="147" y="603"/>
                    <a:pt x="310" y="620"/>
                  </a:cubicBezTo>
                  <a:cubicBezTo>
                    <a:pt x="473" y="603"/>
                    <a:pt x="604" y="473"/>
                    <a:pt x="604" y="310"/>
                  </a:cubicBezTo>
                  <a:cubicBezTo>
                    <a:pt x="604" y="147"/>
                    <a:pt x="473" y="0"/>
                    <a:pt x="310" y="0"/>
                  </a:cubicBezTo>
                  <a:close/>
                  <a:moveTo>
                    <a:pt x="310" y="1630"/>
                  </a:moveTo>
                  <a:cubicBezTo>
                    <a:pt x="131" y="1630"/>
                    <a:pt x="1" y="1761"/>
                    <a:pt x="1" y="1940"/>
                  </a:cubicBezTo>
                  <a:cubicBezTo>
                    <a:pt x="1" y="2103"/>
                    <a:pt x="131" y="2250"/>
                    <a:pt x="310" y="2250"/>
                  </a:cubicBezTo>
                  <a:cubicBezTo>
                    <a:pt x="473" y="2234"/>
                    <a:pt x="604" y="2103"/>
                    <a:pt x="604" y="1940"/>
                  </a:cubicBezTo>
                  <a:cubicBezTo>
                    <a:pt x="604" y="1777"/>
                    <a:pt x="473" y="1630"/>
                    <a:pt x="310" y="163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30"/>
            <p:cNvSpPr/>
            <p:nvPr/>
          </p:nvSpPr>
          <p:spPr>
            <a:xfrm>
              <a:off x="3036340" y="3351879"/>
              <a:ext cx="304422" cy="12955"/>
            </a:xfrm>
            <a:custGeom>
              <a:rect b="b" l="l" r="r" t="t"/>
              <a:pathLst>
                <a:path extrusionOk="0" h="605" w="14217">
                  <a:moveTo>
                    <a:pt x="408" y="1"/>
                  </a:moveTo>
                  <a:cubicBezTo>
                    <a:pt x="0" y="1"/>
                    <a:pt x="0" y="604"/>
                    <a:pt x="408" y="604"/>
                  </a:cubicBezTo>
                  <a:lnTo>
                    <a:pt x="13809" y="604"/>
                  </a:lnTo>
                  <a:cubicBezTo>
                    <a:pt x="14217" y="604"/>
                    <a:pt x="14217" y="1"/>
                    <a:pt x="1380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30"/>
            <p:cNvSpPr/>
            <p:nvPr/>
          </p:nvSpPr>
          <p:spPr>
            <a:xfrm>
              <a:off x="3036340" y="3395175"/>
              <a:ext cx="217508" cy="13297"/>
            </a:xfrm>
            <a:custGeom>
              <a:rect b="b" l="l" r="r" t="t"/>
              <a:pathLst>
                <a:path extrusionOk="0" h="621" w="10158">
                  <a:moveTo>
                    <a:pt x="408" y="1"/>
                  </a:moveTo>
                  <a:cubicBezTo>
                    <a:pt x="0" y="1"/>
                    <a:pt x="0" y="620"/>
                    <a:pt x="408" y="620"/>
                  </a:cubicBezTo>
                  <a:lnTo>
                    <a:pt x="9750" y="620"/>
                  </a:lnTo>
                  <a:cubicBezTo>
                    <a:pt x="10157" y="620"/>
                    <a:pt x="10157" y="1"/>
                    <a:pt x="97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30"/>
            <p:cNvSpPr/>
            <p:nvPr/>
          </p:nvSpPr>
          <p:spPr>
            <a:xfrm>
              <a:off x="2888658" y="3499561"/>
              <a:ext cx="121516" cy="13276"/>
            </a:xfrm>
            <a:custGeom>
              <a:rect b="b" l="l" r="r" t="t"/>
              <a:pathLst>
                <a:path extrusionOk="0" h="620" w="5675">
                  <a:moveTo>
                    <a:pt x="409" y="0"/>
                  </a:moveTo>
                  <a:cubicBezTo>
                    <a:pt x="1" y="0"/>
                    <a:pt x="1" y="620"/>
                    <a:pt x="409" y="620"/>
                  </a:cubicBezTo>
                  <a:lnTo>
                    <a:pt x="5267" y="620"/>
                  </a:lnTo>
                  <a:cubicBezTo>
                    <a:pt x="5675" y="620"/>
                    <a:pt x="5675" y="0"/>
                    <a:pt x="526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30"/>
            <p:cNvSpPr/>
            <p:nvPr/>
          </p:nvSpPr>
          <p:spPr>
            <a:xfrm>
              <a:off x="2888658" y="3543200"/>
              <a:ext cx="78220" cy="12933"/>
            </a:xfrm>
            <a:custGeom>
              <a:rect b="b" l="l" r="r" t="t"/>
              <a:pathLst>
                <a:path extrusionOk="0" h="604" w="3653">
                  <a:moveTo>
                    <a:pt x="409" y="0"/>
                  </a:moveTo>
                  <a:cubicBezTo>
                    <a:pt x="1" y="0"/>
                    <a:pt x="1" y="603"/>
                    <a:pt x="409" y="603"/>
                  </a:cubicBezTo>
                  <a:lnTo>
                    <a:pt x="3262" y="603"/>
                  </a:lnTo>
                  <a:cubicBezTo>
                    <a:pt x="3653" y="603"/>
                    <a:pt x="3653" y="0"/>
                    <a:pt x="326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8" name="Google Shape;538;p30"/>
          <p:cNvGrpSpPr/>
          <p:nvPr/>
        </p:nvGrpSpPr>
        <p:grpSpPr>
          <a:xfrm>
            <a:off x="4883532" y="1279137"/>
            <a:ext cx="531078" cy="541133"/>
            <a:chOff x="3894715" y="1160375"/>
            <a:chExt cx="706972" cy="704967"/>
          </a:xfrm>
        </p:grpSpPr>
        <p:sp>
          <p:nvSpPr>
            <p:cNvPr id="539" name="Google Shape;539;p30"/>
            <p:cNvSpPr/>
            <p:nvPr/>
          </p:nvSpPr>
          <p:spPr>
            <a:xfrm>
              <a:off x="3894715" y="1160375"/>
              <a:ext cx="706972" cy="704967"/>
            </a:xfrm>
            <a:custGeom>
              <a:rect b="b" l="l" r="r" t="t"/>
              <a:pathLst>
                <a:path extrusionOk="0" h="25313" w="25385">
                  <a:moveTo>
                    <a:pt x="12692" y="0"/>
                  </a:moveTo>
                  <a:cubicBezTo>
                    <a:pt x="5692" y="0"/>
                    <a:pt x="0" y="5656"/>
                    <a:pt x="0" y="12657"/>
                  </a:cubicBezTo>
                  <a:cubicBezTo>
                    <a:pt x="0" y="19646"/>
                    <a:pt x="5680" y="25313"/>
                    <a:pt x="12692" y="25313"/>
                  </a:cubicBezTo>
                  <a:cubicBezTo>
                    <a:pt x="19705" y="25313"/>
                    <a:pt x="25384" y="19646"/>
                    <a:pt x="25384" y="12645"/>
                  </a:cubicBezTo>
                  <a:cubicBezTo>
                    <a:pt x="25384" y="5656"/>
                    <a:pt x="19705" y="0"/>
                    <a:pt x="12692" y="0"/>
                  </a:cubicBezTo>
                  <a:close/>
                </a:path>
              </a:pathLst>
            </a:custGeom>
            <a:solidFill>
              <a:srgbClr val="FF4D86">
                <a:alpha val="54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30"/>
            <p:cNvSpPr/>
            <p:nvPr/>
          </p:nvSpPr>
          <p:spPr>
            <a:xfrm>
              <a:off x="3998368" y="1255539"/>
              <a:ext cx="514640" cy="514306"/>
            </a:xfrm>
            <a:custGeom>
              <a:rect b="b" l="l" r="r" t="t"/>
              <a:pathLst>
                <a:path extrusionOk="0" h="18467" w="18479">
                  <a:moveTo>
                    <a:pt x="9239" y="0"/>
                  </a:moveTo>
                  <a:cubicBezTo>
                    <a:pt x="4144" y="0"/>
                    <a:pt x="0" y="4132"/>
                    <a:pt x="0" y="9240"/>
                  </a:cubicBezTo>
                  <a:cubicBezTo>
                    <a:pt x="0" y="14336"/>
                    <a:pt x="4144" y="18467"/>
                    <a:pt x="9239" y="18467"/>
                  </a:cubicBezTo>
                  <a:cubicBezTo>
                    <a:pt x="14347" y="18467"/>
                    <a:pt x="18479" y="14336"/>
                    <a:pt x="18479" y="9240"/>
                  </a:cubicBezTo>
                  <a:cubicBezTo>
                    <a:pt x="18479" y="4132"/>
                    <a:pt x="14347" y="0"/>
                    <a:pt x="923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1" name="Google Shape;541;p30"/>
          <p:cNvGrpSpPr/>
          <p:nvPr/>
        </p:nvGrpSpPr>
        <p:grpSpPr>
          <a:xfrm>
            <a:off x="6439668" y="1279137"/>
            <a:ext cx="531078" cy="541133"/>
            <a:chOff x="3894715" y="1160375"/>
            <a:chExt cx="706972" cy="704967"/>
          </a:xfrm>
        </p:grpSpPr>
        <p:sp>
          <p:nvSpPr>
            <p:cNvPr id="542" name="Google Shape;542;p30"/>
            <p:cNvSpPr/>
            <p:nvPr/>
          </p:nvSpPr>
          <p:spPr>
            <a:xfrm>
              <a:off x="3894715" y="1160375"/>
              <a:ext cx="706972" cy="704967"/>
            </a:xfrm>
            <a:custGeom>
              <a:rect b="b" l="l" r="r" t="t"/>
              <a:pathLst>
                <a:path extrusionOk="0" h="25313" w="25385">
                  <a:moveTo>
                    <a:pt x="12692" y="0"/>
                  </a:moveTo>
                  <a:cubicBezTo>
                    <a:pt x="5692" y="0"/>
                    <a:pt x="0" y="5656"/>
                    <a:pt x="0" y="12657"/>
                  </a:cubicBezTo>
                  <a:cubicBezTo>
                    <a:pt x="0" y="19646"/>
                    <a:pt x="5680" y="25313"/>
                    <a:pt x="12692" y="25313"/>
                  </a:cubicBezTo>
                  <a:cubicBezTo>
                    <a:pt x="19705" y="25313"/>
                    <a:pt x="25384" y="19646"/>
                    <a:pt x="25384" y="12645"/>
                  </a:cubicBezTo>
                  <a:cubicBezTo>
                    <a:pt x="25384" y="5656"/>
                    <a:pt x="19705" y="0"/>
                    <a:pt x="12692" y="0"/>
                  </a:cubicBezTo>
                  <a:close/>
                </a:path>
              </a:pathLst>
            </a:custGeom>
            <a:solidFill>
              <a:srgbClr val="FF4D86">
                <a:alpha val="54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30"/>
            <p:cNvSpPr/>
            <p:nvPr/>
          </p:nvSpPr>
          <p:spPr>
            <a:xfrm>
              <a:off x="3998368" y="1255539"/>
              <a:ext cx="514640" cy="514306"/>
            </a:xfrm>
            <a:custGeom>
              <a:rect b="b" l="l" r="r" t="t"/>
              <a:pathLst>
                <a:path extrusionOk="0" h="18467" w="18479">
                  <a:moveTo>
                    <a:pt x="9239" y="0"/>
                  </a:moveTo>
                  <a:cubicBezTo>
                    <a:pt x="4144" y="0"/>
                    <a:pt x="0" y="4132"/>
                    <a:pt x="0" y="9240"/>
                  </a:cubicBezTo>
                  <a:cubicBezTo>
                    <a:pt x="0" y="14336"/>
                    <a:pt x="4144" y="18467"/>
                    <a:pt x="9239" y="18467"/>
                  </a:cubicBezTo>
                  <a:cubicBezTo>
                    <a:pt x="14347" y="18467"/>
                    <a:pt x="18479" y="14336"/>
                    <a:pt x="18479" y="9240"/>
                  </a:cubicBezTo>
                  <a:cubicBezTo>
                    <a:pt x="18479" y="4132"/>
                    <a:pt x="14347" y="0"/>
                    <a:pt x="923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4" name="Google Shape;544;p30"/>
          <p:cNvGrpSpPr/>
          <p:nvPr/>
        </p:nvGrpSpPr>
        <p:grpSpPr>
          <a:xfrm>
            <a:off x="7962265" y="1279137"/>
            <a:ext cx="531078" cy="541133"/>
            <a:chOff x="3894715" y="1160375"/>
            <a:chExt cx="706972" cy="704967"/>
          </a:xfrm>
        </p:grpSpPr>
        <p:sp>
          <p:nvSpPr>
            <p:cNvPr id="545" name="Google Shape;545;p30"/>
            <p:cNvSpPr/>
            <p:nvPr/>
          </p:nvSpPr>
          <p:spPr>
            <a:xfrm>
              <a:off x="3894715" y="1160375"/>
              <a:ext cx="706972" cy="704967"/>
            </a:xfrm>
            <a:custGeom>
              <a:rect b="b" l="l" r="r" t="t"/>
              <a:pathLst>
                <a:path extrusionOk="0" h="25313" w="25385">
                  <a:moveTo>
                    <a:pt x="12692" y="0"/>
                  </a:moveTo>
                  <a:cubicBezTo>
                    <a:pt x="5692" y="0"/>
                    <a:pt x="0" y="5656"/>
                    <a:pt x="0" y="12657"/>
                  </a:cubicBezTo>
                  <a:cubicBezTo>
                    <a:pt x="0" y="19646"/>
                    <a:pt x="5680" y="25313"/>
                    <a:pt x="12692" y="25313"/>
                  </a:cubicBezTo>
                  <a:cubicBezTo>
                    <a:pt x="19705" y="25313"/>
                    <a:pt x="25384" y="19646"/>
                    <a:pt x="25384" y="12645"/>
                  </a:cubicBezTo>
                  <a:cubicBezTo>
                    <a:pt x="25384" y="5656"/>
                    <a:pt x="19705" y="0"/>
                    <a:pt x="12692" y="0"/>
                  </a:cubicBezTo>
                  <a:close/>
                </a:path>
              </a:pathLst>
            </a:custGeom>
            <a:solidFill>
              <a:srgbClr val="FF4D86">
                <a:alpha val="54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30"/>
            <p:cNvSpPr/>
            <p:nvPr/>
          </p:nvSpPr>
          <p:spPr>
            <a:xfrm>
              <a:off x="3998368" y="1255539"/>
              <a:ext cx="514640" cy="514306"/>
            </a:xfrm>
            <a:custGeom>
              <a:rect b="b" l="l" r="r" t="t"/>
              <a:pathLst>
                <a:path extrusionOk="0" h="18467" w="18479">
                  <a:moveTo>
                    <a:pt x="9239" y="0"/>
                  </a:moveTo>
                  <a:cubicBezTo>
                    <a:pt x="4144" y="0"/>
                    <a:pt x="0" y="4132"/>
                    <a:pt x="0" y="9240"/>
                  </a:cubicBezTo>
                  <a:cubicBezTo>
                    <a:pt x="0" y="14336"/>
                    <a:pt x="4144" y="18467"/>
                    <a:pt x="9239" y="18467"/>
                  </a:cubicBezTo>
                  <a:cubicBezTo>
                    <a:pt x="14347" y="18467"/>
                    <a:pt x="18479" y="14336"/>
                    <a:pt x="18479" y="9240"/>
                  </a:cubicBezTo>
                  <a:cubicBezTo>
                    <a:pt x="18479" y="4132"/>
                    <a:pt x="14347" y="0"/>
                    <a:pt x="923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7" name="Google Shape;547;p30"/>
          <p:cNvGrpSpPr/>
          <p:nvPr/>
        </p:nvGrpSpPr>
        <p:grpSpPr>
          <a:xfrm>
            <a:off x="5035101" y="1418270"/>
            <a:ext cx="227682" cy="262885"/>
            <a:chOff x="2051879" y="3999436"/>
            <a:chExt cx="534841" cy="534863"/>
          </a:xfrm>
        </p:grpSpPr>
        <p:sp>
          <p:nvSpPr>
            <p:cNvPr id="548" name="Google Shape;548;p30"/>
            <p:cNvSpPr/>
            <p:nvPr/>
          </p:nvSpPr>
          <p:spPr>
            <a:xfrm>
              <a:off x="2051879" y="3999822"/>
              <a:ext cx="247893" cy="195154"/>
            </a:xfrm>
            <a:custGeom>
              <a:rect b="b" l="l" r="r" t="t"/>
              <a:pathLst>
                <a:path extrusionOk="0" h="9114" w="11577">
                  <a:moveTo>
                    <a:pt x="10451" y="603"/>
                  </a:moveTo>
                  <a:cubicBezTo>
                    <a:pt x="10728" y="603"/>
                    <a:pt x="10957" y="832"/>
                    <a:pt x="10957" y="1109"/>
                  </a:cubicBezTo>
                  <a:lnTo>
                    <a:pt x="10957" y="8005"/>
                  </a:lnTo>
                  <a:cubicBezTo>
                    <a:pt x="10957" y="8282"/>
                    <a:pt x="10728" y="8510"/>
                    <a:pt x="10451" y="8510"/>
                  </a:cubicBezTo>
                  <a:lnTo>
                    <a:pt x="1126" y="8510"/>
                  </a:lnTo>
                  <a:cubicBezTo>
                    <a:pt x="832" y="8510"/>
                    <a:pt x="604" y="8282"/>
                    <a:pt x="604" y="8005"/>
                  </a:cubicBezTo>
                  <a:lnTo>
                    <a:pt x="604" y="1109"/>
                  </a:lnTo>
                  <a:cubicBezTo>
                    <a:pt x="604" y="815"/>
                    <a:pt x="832" y="603"/>
                    <a:pt x="1126" y="603"/>
                  </a:cubicBezTo>
                  <a:close/>
                  <a:moveTo>
                    <a:pt x="1126" y="0"/>
                  </a:moveTo>
                  <a:cubicBezTo>
                    <a:pt x="506" y="0"/>
                    <a:pt x="1" y="489"/>
                    <a:pt x="1" y="1109"/>
                  </a:cubicBezTo>
                  <a:lnTo>
                    <a:pt x="1" y="8005"/>
                  </a:lnTo>
                  <a:cubicBezTo>
                    <a:pt x="1" y="8625"/>
                    <a:pt x="506" y="9114"/>
                    <a:pt x="1126" y="9114"/>
                  </a:cubicBezTo>
                  <a:lnTo>
                    <a:pt x="10451" y="9114"/>
                  </a:lnTo>
                  <a:cubicBezTo>
                    <a:pt x="11071" y="9114"/>
                    <a:pt x="11560" y="8625"/>
                    <a:pt x="11576" y="8021"/>
                  </a:cubicBezTo>
                  <a:lnTo>
                    <a:pt x="11576" y="1109"/>
                  </a:lnTo>
                  <a:cubicBezTo>
                    <a:pt x="11576" y="489"/>
                    <a:pt x="11071" y="0"/>
                    <a:pt x="1045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30"/>
            <p:cNvSpPr/>
            <p:nvPr/>
          </p:nvSpPr>
          <p:spPr>
            <a:xfrm>
              <a:off x="2573423" y="4182128"/>
              <a:ext cx="13276" cy="12869"/>
            </a:xfrm>
            <a:custGeom>
              <a:rect b="b" l="l" r="r" t="t"/>
              <a:pathLst>
                <a:path extrusionOk="0" h="601" w="620">
                  <a:moveTo>
                    <a:pt x="284" y="0"/>
                  </a:moveTo>
                  <a:cubicBezTo>
                    <a:pt x="213" y="0"/>
                    <a:pt x="147" y="34"/>
                    <a:pt x="99" y="94"/>
                  </a:cubicBezTo>
                  <a:cubicBezTo>
                    <a:pt x="34" y="143"/>
                    <a:pt x="1" y="225"/>
                    <a:pt x="1" y="306"/>
                  </a:cubicBezTo>
                  <a:cubicBezTo>
                    <a:pt x="1" y="469"/>
                    <a:pt x="148" y="600"/>
                    <a:pt x="311" y="600"/>
                  </a:cubicBezTo>
                  <a:cubicBezTo>
                    <a:pt x="319" y="600"/>
                    <a:pt x="327" y="601"/>
                    <a:pt x="336" y="601"/>
                  </a:cubicBezTo>
                  <a:cubicBezTo>
                    <a:pt x="488" y="601"/>
                    <a:pt x="620" y="461"/>
                    <a:pt x="604" y="306"/>
                  </a:cubicBezTo>
                  <a:cubicBezTo>
                    <a:pt x="604" y="225"/>
                    <a:pt x="588" y="143"/>
                    <a:pt x="523" y="94"/>
                  </a:cubicBezTo>
                  <a:cubicBezTo>
                    <a:pt x="506" y="78"/>
                    <a:pt x="490" y="62"/>
                    <a:pt x="474" y="45"/>
                  </a:cubicBezTo>
                  <a:cubicBezTo>
                    <a:pt x="457" y="45"/>
                    <a:pt x="441" y="29"/>
                    <a:pt x="425" y="13"/>
                  </a:cubicBezTo>
                  <a:lnTo>
                    <a:pt x="360" y="13"/>
                  </a:lnTo>
                  <a:cubicBezTo>
                    <a:pt x="334" y="4"/>
                    <a:pt x="309" y="0"/>
                    <a:pt x="28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30"/>
            <p:cNvSpPr/>
            <p:nvPr/>
          </p:nvSpPr>
          <p:spPr>
            <a:xfrm>
              <a:off x="2377242" y="4182042"/>
              <a:ext cx="170379" cy="12933"/>
            </a:xfrm>
            <a:custGeom>
              <a:rect b="b" l="l" r="r" t="t"/>
              <a:pathLst>
                <a:path extrusionOk="0" h="604" w="7957">
                  <a:moveTo>
                    <a:pt x="310" y="0"/>
                  </a:moveTo>
                  <a:cubicBezTo>
                    <a:pt x="131" y="0"/>
                    <a:pt x="0" y="131"/>
                    <a:pt x="0" y="310"/>
                  </a:cubicBezTo>
                  <a:lnTo>
                    <a:pt x="33" y="310"/>
                  </a:lnTo>
                  <a:cubicBezTo>
                    <a:pt x="33" y="457"/>
                    <a:pt x="147" y="587"/>
                    <a:pt x="310" y="604"/>
                  </a:cubicBezTo>
                  <a:cubicBezTo>
                    <a:pt x="473" y="604"/>
                    <a:pt x="620" y="473"/>
                    <a:pt x="620" y="310"/>
                  </a:cubicBezTo>
                  <a:cubicBezTo>
                    <a:pt x="604" y="131"/>
                    <a:pt x="473" y="0"/>
                    <a:pt x="310" y="0"/>
                  </a:cubicBezTo>
                  <a:close/>
                  <a:moveTo>
                    <a:pt x="2136" y="0"/>
                  </a:moveTo>
                  <a:cubicBezTo>
                    <a:pt x="1973" y="0"/>
                    <a:pt x="1843" y="131"/>
                    <a:pt x="1843" y="310"/>
                  </a:cubicBezTo>
                  <a:lnTo>
                    <a:pt x="1875" y="310"/>
                  </a:lnTo>
                  <a:cubicBezTo>
                    <a:pt x="1875" y="457"/>
                    <a:pt x="1989" y="587"/>
                    <a:pt x="2136" y="604"/>
                  </a:cubicBezTo>
                  <a:cubicBezTo>
                    <a:pt x="2316" y="604"/>
                    <a:pt x="2446" y="473"/>
                    <a:pt x="2446" y="310"/>
                  </a:cubicBezTo>
                  <a:cubicBezTo>
                    <a:pt x="2446" y="131"/>
                    <a:pt x="2316" y="0"/>
                    <a:pt x="2136" y="0"/>
                  </a:cubicBezTo>
                  <a:close/>
                  <a:moveTo>
                    <a:pt x="3978" y="0"/>
                  </a:moveTo>
                  <a:cubicBezTo>
                    <a:pt x="3799" y="0"/>
                    <a:pt x="3669" y="131"/>
                    <a:pt x="3669" y="310"/>
                  </a:cubicBezTo>
                  <a:lnTo>
                    <a:pt x="3685" y="310"/>
                  </a:lnTo>
                  <a:cubicBezTo>
                    <a:pt x="3685" y="473"/>
                    <a:pt x="3815" y="604"/>
                    <a:pt x="3978" y="604"/>
                  </a:cubicBezTo>
                  <a:cubicBezTo>
                    <a:pt x="4142" y="604"/>
                    <a:pt x="4288" y="473"/>
                    <a:pt x="4288" y="310"/>
                  </a:cubicBezTo>
                  <a:cubicBezTo>
                    <a:pt x="4272" y="131"/>
                    <a:pt x="4142" y="0"/>
                    <a:pt x="3978" y="0"/>
                  </a:cubicBezTo>
                  <a:close/>
                  <a:moveTo>
                    <a:pt x="5804" y="0"/>
                  </a:moveTo>
                  <a:cubicBezTo>
                    <a:pt x="5641" y="0"/>
                    <a:pt x="5511" y="131"/>
                    <a:pt x="5511" y="310"/>
                  </a:cubicBezTo>
                  <a:cubicBezTo>
                    <a:pt x="5511" y="473"/>
                    <a:pt x="5641" y="604"/>
                    <a:pt x="5804" y="604"/>
                  </a:cubicBezTo>
                  <a:cubicBezTo>
                    <a:pt x="5984" y="604"/>
                    <a:pt x="6114" y="473"/>
                    <a:pt x="6114" y="310"/>
                  </a:cubicBezTo>
                  <a:cubicBezTo>
                    <a:pt x="6114" y="131"/>
                    <a:pt x="5984" y="0"/>
                    <a:pt x="5804" y="0"/>
                  </a:cubicBezTo>
                  <a:close/>
                  <a:moveTo>
                    <a:pt x="7647" y="0"/>
                  </a:moveTo>
                  <a:cubicBezTo>
                    <a:pt x="7467" y="0"/>
                    <a:pt x="7337" y="131"/>
                    <a:pt x="7337" y="310"/>
                  </a:cubicBezTo>
                  <a:cubicBezTo>
                    <a:pt x="7337" y="473"/>
                    <a:pt x="7467" y="604"/>
                    <a:pt x="7647" y="604"/>
                  </a:cubicBezTo>
                  <a:cubicBezTo>
                    <a:pt x="7810" y="604"/>
                    <a:pt x="7940" y="473"/>
                    <a:pt x="7957" y="310"/>
                  </a:cubicBezTo>
                  <a:cubicBezTo>
                    <a:pt x="7940" y="131"/>
                    <a:pt x="7810" y="0"/>
                    <a:pt x="76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30"/>
            <p:cNvSpPr/>
            <p:nvPr/>
          </p:nvSpPr>
          <p:spPr>
            <a:xfrm>
              <a:off x="2338850" y="4182063"/>
              <a:ext cx="12591" cy="12997"/>
            </a:xfrm>
            <a:custGeom>
              <a:rect b="b" l="l" r="r" t="t"/>
              <a:pathLst>
                <a:path extrusionOk="0" h="607" w="588">
                  <a:moveTo>
                    <a:pt x="286" y="0"/>
                  </a:moveTo>
                  <a:cubicBezTo>
                    <a:pt x="250" y="0"/>
                    <a:pt x="214" y="6"/>
                    <a:pt x="179" y="16"/>
                  </a:cubicBezTo>
                  <a:cubicBezTo>
                    <a:pt x="147" y="32"/>
                    <a:pt x="114" y="65"/>
                    <a:pt x="82" y="97"/>
                  </a:cubicBezTo>
                  <a:cubicBezTo>
                    <a:pt x="65" y="97"/>
                    <a:pt x="49" y="114"/>
                    <a:pt x="49" y="130"/>
                  </a:cubicBezTo>
                  <a:cubicBezTo>
                    <a:pt x="33" y="146"/>
                    <a:pt x="16" y="179"/>
                    <a:pt x="16" y="195"/>
                  </a:cubicBezTo>
                  <a:cubicBezTo>
                    <a:pt x="0" y="211"/>
                    <a:pt x="0" y="228"/>
                    <a:pt x="0" y="244"/>
                  </a:cubicBezTo>
                  <a:cubicBezTo>
                    <a:pt x="0" y="260"/>
                    <a:pt x="0" y="293"/>
                    <a:pt x="0" y="309"/>
                  </a:cubicBezTo>
                  <a:cubicBezTo>
                    <a:pt x="0" y="391"/>
                    <a:pt x="33" y="472"/>
                    <a:pt x="82" y="521"/>
                  </a:cubicBezTo>
                  <a:cubicBezTo>
                    <a:pt x="136" y="575"/>
                    <a:pt x="201" y="607"/>
                    <a:pt x="259" y="607"/>
                  </a:cubicBezTo>
                  <a:cubicBezTo>
                    <a:pt x="271" y="607"/>
                    <a:pt x="282" y="605"/>
                    <a:pt x="294" y="603"/>
                  </a:cubicBezTo>
                  <a:cubicBezTo>
                    <a:pt x="342" y="603"/>
                    <a:pt x="375" y="603"/>
                    <a:pt x="408" y="586"/>
                  </a:cubicBezTo>
                  <a:cubicBezTo>
                    <a:pt x="440" y="570"/>
                    <a:pt x="473" y="554"/>
                    <a:pt x="505" y="521"/>
                  </a:cubicBezTo>
                  <a:cubicBezTo>
                    <a:pt x="538" y="488"/>
                    <a:pt x="554" y="456"/>
                    <a:pt x="571" y="423"/>
                  </a:cubicBezTo>
                  <a:cubicBezTo>
                    <a:pt x="587" y="391"/>
                    <a:pt x="587" y="342"/>
                    <a:pt x="587" y="309"/>
                  </a:cubicBezTo>
                  <a:cubicBezTo>
                    <a:pt x="587" y="293"/>
                    <a:pt x="587" y="260"/>
                    <a:pt x="587" y="244"/>
                  </a:cubicBezTo>
                  <a:cubicBezTo>
                    <a:pt x="587" y="228"/>
                    <a:pt x="587" y="211"/>
                    <a:pt x="571" y="195"/>
                  </a:cubicBezTo>
                  <a:cubicBezTo>
                    <a:pt x="571" y="179"/>
                    <a:pt x="554" y="146"/>
                    <a:pt x="554" y="130"/>
                  </a:cubicBezTo>
                  <a:lnTo>
                    <a:pt x="505" y="97"/>
                  </a:lnTo>
                  <a:cubicBezTo>
                    <a:pt x="449" y="29"/>
                    <a:pt x="368" y="0"/>
                    <a:pt x="28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30"/>
            <p:cNvSpPr/>
            <p:nvPr/>
          </p:nvSpPr>
          <p:spPr>
            <a:xfrm>
              <a:off x="2338486" y="4036116"/>
              <a:ext cx="13297" cy="122565"/>
            </a:xfrm>
            <a:custGeom>
              <a:rect b="b" l="l" r="r" t="t"/>
              <a:pathLst>
                <a:path extrusionOk="0" h="5724" w="621">
                  <a:moveTo>
                    <a:pt x="311" y="1"/>
                  </a:moveTo>
                  <a:cubicBezTo>
                    <a:pt x="148" y="1"/>
                    <a:pt x="17" y="131"/>
                    <a:pt x="17" y="294"/>
                  </a:cubicBezTo>
                  <a:cubicBezTo>
                    <a:pt x="1" y="473"/>
                    <a:pt x="148" y="604"/>
                    <a:pt x="311" y="604"/>
                  </a:cubicBezTo>
                  <a:cubicBezTo>
                    <a:pt x="474" y="604"/>
                    <a:pt x="620" y="473"/>
                    <a:pt x="620" y="294"/>
                  </a:cubicBezTo>
                  <a:cubicBezTo>
                    <a:pt x="620" y="131"/>
                    <a:pt x="474" y="1"/>
                    <a:pt x="311" y="1"/>
                  </a:cubicBezTo>
                  <a:close/>
                  <a:moveTo>
                    <a:pt x="311" y="1696"/>
                  </a:moveTo>
                  <a:cubicBezTo>
                    <a:pt x="148" y="1696"/>
                    <a:pt x="17" y="1843"/>
                    <a:pt x="17" y="2006"/>
                  </a:cubicBezTo>
                  <a:cubicBezTo>
                    <a:pt x="1" y="2169"/>
                    <a:pt x="148" y="2316"/>
                    <a:pt x="311" y="2316"/>
                  </a:cubicBezTo>
                  <a:cubicBezTo>
                    <a:pt x="474" y="2316"/>
                    <a:pt x="620" y="2169"/>
                    <a:pt x="620" y="2006"/>
                  </a:cubicBezTo>
                  <a:cubicBezTo>
                    <a:pt x="620" y="1843"/>
                    <a:pt x="474" y="1696"/>
                    <a:pt x="311" y="1696"/>
                  </a:cubicBezTo>
                  <a:close/>
                  <a:moveTo>
                    <a:pt x="311" y="3408"/>
                  </a:moveTo>
                  <a:cubicBezTo>
                    <a:pt x="148" y="3408"/>
                    <a:pt x="1" y="3538"/>
                    <a:pt x="17" y="3718"/>
                  </a:cubicBezTo>
                  <a:cubicBezTo>
                    <a:pt x="17" y="3881"/>
                    <a:pt x="148" y="4011"/>
                    <a:pt x="311" y="4011"/>
                  </a:cubicBezTo>
                  <a:cubicBezTo>
                    <a:pt x="474" y="4011"/>
                    <a:pt x="620" y="3881"/>
                    <a:pt x="620" y="3718"/>
                  </a:cubicBezTo>
                  <a:cubicBezTo>
                    <a:pt x="620" y="3538"/>
                    <a:pt x="474" y="3408"/>
                    <a:pt x="311" y="3408"/>
                  </a:cubicBezTo>
                  <a:close/>
                  <a:moveTo>
                    <a:pt x="311" y="5120"/>
                  </a:moveTo>
                  <a:cubicBezTo>
                    <a:pt x="148" y="5120"/>
                    <a:pt x="1" y="5250"/>
                    <a:pt x="17" y="5413"/>
                  </a:cubicBezTo>
                  <a:cubicBezTo>
                    <a:pt x="17" y="5593"/>
                    <a:pt x="148" y="5723"/>
                    <a:pt x="311" y="5723"/>
                  </a:cubicBezTo>
                  <a:cubicBezTo>
                    <a:pt x="474" y="5723"/>
                    <a:pt x="620" y="5593"/>
                    <a:pt x="620" y="5413"/>
                  </a:cubicBezTo>
                  <a:cubicBezTo>
                    <a:pt x="620" y="5250"/>
                    <a:pt x="474" y="5120"/>
                    <a:pt x="311" y="512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30"/>
            <p:cNvSpPr/>
            <p:nvPr/>
          </p:nvSpPr>
          <p:spPr>
            <a:xfrm>
              <a:off x="2338850" y="3999714"/>
              <a:ext cx="12933" cy="13040"/>
            </a:xfrm>
            <a:custGeom>
              <a:rect b="b" l="l" r="r" t="t"/>
              <a:pathLst>
                <a:path extrusionOk="0" h="609" w="604">
                  <a:moveTo>
                    <a:pt x="294" y="1"/>
                  </a:moveTo>
                  <a:cubicBezTo>
                    <a:pt x="216" y="1"/>
                    <a:pt x="139" y="29"/>
                    <a:pt x="82" y="87"/>
                  </a:cubicBezTo>
                  <a:cubicBezTo>
                    <a:pt x="49" y="119"/>
                    <a:pt x="33" y="152"/>
                    <a:pt x="16" y="184"/>
                  </a:cubicBezTo>
                  <a:cubicBezTo>
                    <a:pt x="0" y="217"/>
                    <a:pt x="0" y="266"/>
                    <a:pt x="0" y="298"/>
                  </a:cubicBezTo>
                  <a:cubicBezTo>
                    <a:pt x="0" y="347"/>
                    <a:pt x="0" y="380"/>
                    <a:pt x="16" y="413"/>
                  </a:cubicBezTo>
                  <a:cubicBezTo>
                    <a:pt x="33" y="445"/>
                    <a:pt x="65" y="478"/>
                    <a:pt x="82" y="510"/>
                  </a:cubicBezTo>
                  <a:cubicBezTo>
                    <a:pt x="147" y="576"/>
                    <a:pt x="212" y="608"/>
                    <a:pt x="294" y="608"/>
                  </a:cubicBezTo>
                  <a:cubicBezTo>
                    <a:pt x="375" y="608"/>
                    <a:pt x="457" y="576"/>
                    <a:pt x="505" y="510"/>
                  </a:cubicBezTo>
                  <a:cubicBezTo>
                    <a:pt x="538" y="478"/>
                    <a:pt x="554" y="445"/>
                    <a:pt x="571" y="413"/>
                  </a:cubicBezTo>
                  <a:cubicBezTo>
                    <a:pt x="587" y="380"/>
                    <a:pt x="603" y="347"/>
                    <a:pt x="603" y="298"/>
                  </a:cubicBezTo>
                  <a:cubicBezTo>
                    <a:pt x="603" y="266"/>
                    <a:pt x="587" y="217"/>
                    <a:pt x="571" y="184"/>
                  </a:cubicBezTo>
                  <a:cubicBezTo>
                    <a:pt x="554" y="152"/>
                    <a:pt x="538" y="119"/>
                    <a:pt x="505" y="87"/>
                  </a:cubicBezTo>
                  <a:cubicBezTo>
                    <a:pt x="448" y="29"/>
                    <a:pt x="371" y="1"/>
                    <a:pt x="2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30"/>
            <p:cNvSpPr/>
            <p:nvPr/>
          </p:nvSpPr>
          <p:spPr>
            <a:xfrm>
              <a:off x="2377242" y="3999436"/>
              <a:ext cx="170379" cy="13319"/>
            </a:xfrm>
            <a:custGeom>
              <a:rect b="b" l="l" r="r" t="t"/>
              <a:pathLst>
                <a:path extrusionOk="0" h="622" w="7957">
                  <a:moveTo>
                    <a:pt x="338" y="0"/>
                  </a:moveTo>
                  <a:cubicBezTo>
                    <a:pt x="328" y="0"/>
                    <a:pt x="319" y="1"/>
                    <a:pt x="310" y="2"/>
                  </a:cubicBezTo>
                  <a:cubicBezTo>
                    <a:pt x="131" y="2"/>
                    <a:pt x="0" y="148"/>
                    <a:pt x="0" y="311"/>
                  </a:cubicBezTo>
                  <a:lnTo>
                    <a:pt x="33" y="311"/>
                  </a:lnTo>
                  <a:cubicBezTo>
                    <a:pt x="33" y="475"/>
                    <a:pt x="163" y="621"/>
                    <a:pt x="343" y="621"/>
                  </a:cubicBezTo>
                  <a:cubicBezTo>
                    <a:pt x="506" y="621"/>
                    <a:pt x="636" y="475"/>
                    <a:pt x="653" y="311"/>
                  </a:cubicBezTo>
                  <a:cubicBezTo>
                    <a:pt x="653" y="141"/>
                    <a:pt x="506" y="0"/>
                    <a:pt x="338" y="0"/>
                  </a:cubicBezTo>
                  <a:close/>
                  <a:moveTo>
                    <a:pt x="2136" y="2"/>
                  </a:moveTo>
                  <a:cubicBezTo>
                    <a:pt x="1973" y="2"/>
                    <a:pt x="1843" y="148"/>
                    <a:pt x="1843" y="311"/>
                  </a:cubicBezTo>
                  <a:lnTo>
                    <a:pt x="1875" y="311"/>
                  </a:lnTo>
                  <a:cubicBezTo>
                    <a:pt x="1875" y="475"/>
                    <a:pt x="1989" y="605"/>
                    <a:pt x="2136" y="621"/>
                  </a:cubicBezTo>
                  <a:cubicBezTo>
                    <a:pt x="2316" y="621"/>
                    <a:pt x="2446" y="475"/>
                    <a:pt x="2446" y="311"/>
                  </a:cubicBezTo>
                  <a:cubicBezTo>
                    <a:pt x="2446" y="148"/>
                    <a:pt x="2316" y="2"/>
                    <a:pt x="2136" y="2"/>
                  </a:cubicBezTo>
                  <a:close/>
                  <a:moveTo>
                    <a:pt x="3978" y="2"/>
                  </a:moveTo>
                  <a:cubicBezTo>
                    <a:pt x="3799" y="2"/>
                    <a:pt x="3669" y="148"/>
                    <a:pt x="3669" y="311"/>
                  </a:cubicBezTo>
                  <a:lnTo>
                    <a:pt x="3685" y="311"/>
                  </a:lnTo>
                  <a:cubicBezTo>
                    <a:pt x="3685" y="475"/>
                    <a:pt x="3815" y="605"/>
                    <a:pt x="3978" y="621"/>
                  </a:cubicBezTo>
                  <a:cubicBezTo>
                    <a:pt x="4142" y="621"/>
                    <a:pt x="4272" y="475"/>
                    <a:pt x="4288" y="311"/>
                  </a:cubicBezTo>
                  <a:cubicBezTo>
                    <a:pt x="4288" y="148"/>
                    <a:pt x="4142" y="2"/>
                    <a:pt x="3978" y="2"/>
                  </a:cubicBezTo>
                  <a:close/>
                  <a:moveTo>
                    <a:pt x="5804" y="2"/>
                  </a:moveTo>
                  <a:cubicBezTo>
                    <a:pt x="5641" y="2"/>
                    <a:pt x="5511" y="148"/>
                    <a:pt x="5511" y="311"/>
                  </a:cubicBezTo>
                  <a:cubicBezTo>
                    <a:pt x="5511" y="475"/>
                    <a:pt x="5641" y="621"/>
                    <a:pt x="5804" y="621"/>
                  </a:cubicBezTo>
                  <a:cubicBezTo>
                    <a:pt x="5984" y="621"/>
                    <a:pt x="6114" y="475"/>
                    <a:pt x="6114" y="311"/>
                  </a:cubicBezTo>
                  <a:cubicBezTo>
                    <a:pt x="6114" y="148"/>
                    <a:pt x="5984" y="2"/>
                    <a:pt x="5804" y="2"/>
                  </a:cubicBezTo>
                  <a:close/>
                  <a:moveTo>
                    <a:pt x="7647" y="2"/>
                  </a:moveTo>
                  <a:cubicBezTo>
                    <a:pt x="7467" y="2"/>
                    <a:pt x="7337" y="148"/>
                    <a:pt x="7337" y="311"/>
                  </a:cubicBezTo>
                  <a:cubicBezTo>
                    <a:pt x="7337" y="475"/>
                    <a:pt x="7467" y="621"/>
                    <a:pt x="7647" y="621"/>
                  </a:cubicBezTo>
                  <a:cubicBezTo>
                    <a:pt x="7810" y="621"/>
                    <a:pt x="7940" y="475"/>
                    <a:pt x="7957" y="311"/>
                  </a:cubicBezTo>
                  <a:cubicBezTo>
                    <a:pt x="7940" y="148"/>
                    <a:pt x="7810" y="2"/>
                    <a:pt x="7647" y="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30"/>
            <p:cNvSpPr/>
            <p:nvPr/>
          </p:nvSpPr>
          <p:spPr>
            <a:xfrm>
              <a:off x="2573423" y="3999714"/>
              <a:ext cx="13297" cy="13040"/>
            </a:xfrm>
            <a:custGeom>
              <a:rect b="b" l="l" r="r" t="t"/>
              <a:pathLst>
                <a:path extrusionOk="0" h="609" w="621">
                  <a:moveTo>
                    <a:pt x="311" y="1"/>
                  </a:moveTo>
                  <a:cubicBezTo>
                    <a:pt x="233" y="1"/>
                    <a:pt x="156" y="29"/>
                    <a:pt x="99" y="87"/>
                  </a:cubicBezTo>
                  <a:cubicBezTo>
                    <a:pt x="66" y="103"/>
                    <a:pt x="50" y="135"/>
                    <a:pt x="34" y="184"/>
                  </a:cubicBezTo>
                  <a:cubicBezTo>
                    <a:pt x="17" y="217"/>
                    <a:pt x="1" y="250"/>
                    <a:pt x="1" y="298"/>
                  </a:cubicBezTo>
                  <a:cubicBezTo>
                    <a:pt x="1" y="331"/>
                    <a:pt x="17" y="380"/>
                    <a:pt x="17" y="413"/>
                  </a:cubicBezTo>
                  <a:cubicBezTo>
                    <a:pt x="50" y="445"/>
                    <a:pt x="66" y="478"/>
                    <a:pt x="99" y="510"/>
                  </a:cubicBezTo>
                  <a:cubicBezTo>
                    <a:pt x="115" y="543"/>
                    <a:pt x="148" y="559"/>
                    <a:pt x="197" y="576"/>
                  </a:cubicBezTo>
                  <a:cubicBezTo>
                    <a:pt x="229" y="592"/>
                    <a:pt x="262" y="608"/>
                    <a:pt x="311" y="608"/>
                  </a:cubicBezTo>
                  <a:cubicBezTo>
                    <a:pt x="343" y="592"/>
                    <a:pt x="392" y="592"/>
                    <a:pt x="425" y="576"/>
                  </a:cubicBezTo>
                  <a:cubicBezTo>
                    <a:pt x="457" y="559"/>
                    <a:pt x="490" y="543"/>
                    <a:pt x="523" y="510"/>
                  </a:cubicBezTo>
                  <a:cubicBezTo>
                    <a:pt x="555" y="478"/>
                    <a:pt x="572" y="445"/>
                    <a:pt x="588" y="413"/>
                  </a:cubicBezTo>
                  <a:cubicBezTo>
                    <a:pt x="604" y="380"/>
                    <a:pt x="604" y="331"/>
                    <a:pt x="604" y="298"/>
                  </a:cubicBezTo>
                  <a:cubicBezTo>
                    <a:pt x="621" y="250"/>
                    <a:pt x="604" y="217"/>
                    <a:pt x="588" y="184"/>
                  </a:cubicBezTo>
                  <a:cubicBezTo>
                    <a:pt x="572" y="135"/>
                    <a:pt x="555" y="103"/>
                    <a:pt x="523" y="87"/>
                  </a:cubicBezTo>
                  <a:cubicBezTo>
                    <a:pt x="466" y="29"/>
                    <a:pt x="388" y="1"/>
                    <a:pt x="31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30"/>
            <p:cNvSpPr/>
            <p:nvPr/>
          </p:nvSpPr>
          <p:spPr>
            <a:xfrm>
              <a:off x="2573423" y="4036116"/>
              <a:ext cx="13297" cy="122565"/>
            </a:xfrm>
            <a:custGeom>
              <a:rect b="b" l="l" r="r" t="t"/>
              <a:pathLst>
                <a:path extrusionOk="0" h="5724" w="621">
                  <a:moveTo>
                    <a:pt x="311" y="1"/>
                  </a:moveTo>
                  <a:cubicBezTo>
                    <a:pt x="148" y="1"/>
                    <a:pt x="1" y="131"/>
                    <a:pt x="1" y="294"/>
                  </a:cubicBezTo>
                  <a:cubicBezTo>
                    <a:pt x="1" y="473"/>
                    <a:pt x="148" y="604"/>
                    <a:pt x="311" y="604"/>
                  </a:cubicBezTo>
                  <a:cubicBezTo>
                    <a:pt x="474" y="604"/>
                    <a:pt x="621" y="473"/>
                    <a:pt x="604" y="294"/>
                  </a:cubicBezTo>
                  <a:cubicBezTo>
                    <a:pt x="604" y="131"/>
                    <a:pt x="474" y="1"/>
                    <a:pt x="311" y="1"/>
                  </a:cubicBezTo>
                  <a:close/>
                  <a:moveTo>
                    <a:pt x="311" y="1696"/>
                  </a:moveTo>
                  <a:cubicBezTo>
                    <a:pt x="148" y="1696"/>
                    <a:pt x="1" y="1843"/>
                    <a:pt x="1" y="2006"/>
                  </a:cubicBezTo>
                  <a:cubicBezTo>
                    <a:pt x="1" y="2169"/>
                    <a:pt x="148" y="2316"/>
                    <a:pt x="311" y="2316"/>
                  </a:cubicBezTo>
                  <a:cubicBezTo>
                    <a:pt x="474" y="2316"/>
                    <a:pt x="621" y="2169"/>
                    <a:pt x="604" y="2006"/>
                  </a:cubicBezTo>
                  <a:cubicBezTo>
                    <a:pt x="604" y="1843"/>
                    <a:pt x="474" y="1696"/>
                    <a:pt x="311" y="1696"/>
                  </a:cubicBezTo>
                  <a:close/>
                  <a:moveTo>
                    <a:pt x="311" y="3408"/>
                  </a:moveTo>
                  <a:cubicBezTo>
                    <a:pt x="148" y="3408"/>
                    <a:pt x="1" y="3538"/>
                    <a:pt x="1" y="3718"/>
                  </a:cubicBezTo>
                  <a:cubicBezTo>
                    <a:pt x="1" y="3881"/>
                    <a:pt x="148" y="4011"/>
                    <a:pt x="311" y="4011"/>
                  </a:cubicBezTo>
                  <a:cubicBezTo>
                    <a:pt x="474" y="4011"/>
                    <a:pt x="604" y="3881"/>
                    <a:pt x="604" y="3718"/>
                  </a:cubicBezTo>
                  <a:cubicBezTo>
                    <a:pt x="621" y="3538"/>
                    <a:pt x="474" y="3408"/>
                    <a:pt x="311" y="3408"/>
                  </a:cubicBezTo>
                  <a:close/>
                  <a:moveTo>
                    <a:pt x="311" y="5120"/>
                  </a:moveTo>
                  <a:cubicBezTo>
                    <a:pt x="148" y="5120"/>
                    <a:pt x="1" y="5250"/>
                    <a:pt x="1" y="5413"/>
                  </a:cubicBezTo>
                  <a:cubicBezTo>
                    <a:pt x="1" y="5593"/>
                    <a:pt x="148" y="5723"/>
                    <a:pt x="311" y="5723"/>
                  </a:cubicBezTo>
                  <a:cubicBezTo>
                    <a:pt x="474" y="5723"/>
                    <a:pt x="604" y="5593"/>
                    <a:pt x="604" y="5413"/>
                  </a:cubicBezTo>
                  <a:cubicBezTo>
                    <a:pt x="621" y="5250"/>
                    <a:pt x="474" y="5120"/>
                    <a:pt x="311" y="512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30"/>
            <p:cNvSpPr/>
            <p:nvPr/>
          </p:nvSpPr>
          <p:spPr>
            <a:xfrm>
              <a:off x="2310564" y="4372356"/>
              <a:ext cx="41219" cy="22312"/>
            </a:xfrm>
            <a:custGeom>
              <a:rect b="b" l="l" r="r" t="t"/>
              <a:pathLst>
                <a:path extrusionOk="0" h="1042" w="1925">
                  <a:moveTo>
                    <a:pt x="1623" y="1"/>
                  </a:moveTo>
                  <a:cubicBezTo>
                    <a:pt x="1582" y="1"/>
                    <a:pt x="1541" y="10"/>
                    <a:pt x="1500" y="30"/>
                  </a:cubicBezTo>
                  <a:cubicBezTo>
                    <a:pt x="1158" y="177"/>
                    <a:pt x="783" y="259"/>
                    <a:pt x="408" y="259"/>
                  </a:cubicBezTo>
                  <a:cubicBezTo>
                    <a:pt x="1" y="259"/>
                    <a:pt x="1" y="862"/>
                    <a:pt x="408" y="862"/>
                  </a:cubicBezTo>
                  <a:cubicBezTo>
                    <a:pt x="783" y="862"/>
                    <a:pt x="1174" y="927"/>
                    <a:pt x="1549" y="1025"/>
                  </a:cubicBezTo>
                  <a:cubicBezTo>
                    <a:pt x="1566" y="1025"/>
                    <a:pt x="1598" y="1041"/>
                    <a:pt x="1615" y="1041"/>
                  </a:cubicBezTo>
                  <a:cubicBezTo>
                    <a:pt x="1794" y="1025"/>
                    <a:pt x="1924" y="894"/>
                    <a:pt x="1924" y="731"/>
                  </a:cubicBezTo>
                  <a:lnTo>
                    <a:pt x="1924" y="307"/>
                  </a:lnTo>
                  <a:cubicBezTo>
                    <a:pt x="1924" y="193"/>
                    <a:pt x="1875" y="96"/>
                    <a:pt x="1794" y="47"/>
                  </a:cubicBezTo>
                  <a:cubicBezTo>
                    <a:pt x="1737" y="18"/>
                    <a:pt x="1680" y="1"/>
                    <a:pt x="162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30"/>
            <p:cNvSpPr/>
            <p:nvPr/>
          </p:nvSpPr>
          <p:spPr>
            <a:xfrm>
              <a:off x="2286475" y="4372356"/>
              <a:ext cx="41562" cy="22312"/>
            </a:xfrm>
            <a:custGeom>
              <a:rect b="b" l="l" r="r" t="t"/>
              <a:pathLst>
                <a:path extrusionOk="0" h="1042" w="1941">
                  <a:moveTo>
                    <a:pt x="313" y="1"/>
                  </a:moveTo>
                  <a:cubicBezTo>
                    <a:pt x="253" y="1"/>
                    <a:pt x="195" y="18"/>
                    <a:pt x="147" y="47"/>
                  </a:cubicBezTo>
                  <a:cubicBezTo>
                    <a:pt x="66" y="112"/>
                    <a:pt x="1" y="193"/>
                    <a:pt x="1" y="307"/>
                  </a:cubicBezTo>
                  <a:lnTo>
                    <a:pt x="1" y="731"/>
                  </a:lnTo>
                  <a:cubicBezTo>
                    <a:pt x="1" y="894"/>
                    <a:pt x="147" y="1041"/>
                    <a:pt x="310" y="1041"/>
                  </a:cubicBezTo>
                  <a:cubicBezTo>
                    <a:pt x="343" y="1041"/>
                    <a:pt x="359" y="1025"/>
                    <a:pt x="392" y="1025"/>
                  </a:cubicBezTo>
                  <a:cubicBezTo>
                    <a:pt x="767" y="927"/>
                    <a:pt x="1142" y="862"/>
                    <a:pt x="1533" y="862"/>
                  </a:cubicBezTo>
                  <a:cubicBezTo>
                    <a:pt x="1941" y="862"/>
                    <a:pt x="1941" y="259"/>
                    <a:pt x="1533" y="259"/>
                  </a:cubicBezTo>
                  <a:cubicBezTo>
                    <a:pt x="1158" y="259"/>
                    <a:pt x="783" y="177"/>
                    <a:pt x="441" y="30"/>
                  </a:cubicBezTo>
                  <a:cubicBezTo>
                    <a:pt x="400" y="10"/>
                    <a:pt x="356" y="1"/>
                    <a:pt x="3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30"/>
            <p:cNvSpPr/>
            <p:nvPr/>
          </p:nvSpPr>
          <p:spPr>
            <a:xfrm>
              <a:off x="2051879" y="4234395"/>
              <a:ext cx="247893" cy="195518"/>
            </a:xfrm>
            <a:custGeom>
              <a:rect b="b" l="l" r="r" t="t"/>
              <a:pathLst>
                <a:path extrusionOk="0" h="9131" w="11577">
                  <a:moveTo>
                    <a:pt x="10451" y="604"/>
                  </a:moveTo>
                  <a:cubicBezTo>
                    <a:pt x="10679" y="604"/>
                    <a:pt x="10891" y="751"/>
                    <a:pt x="10957" y="979"/>
                  </a:cubicBezTo>
                  <a:cubicBezTo>
                    <a:pt x="8511" y="2218"/>
                    <a:pt x="8527" y="5707"/>
                    <a:pt x="10957" y="6946"/>
                  </a:cubicBezTo>
                  <a:cubicBezTo>
                    <a:pt x="10076" y="7240"/>
                    <a:pt x="9277" y="7794"/>
                    <a:pt x="8690" y="8528"/>
                  </a:cubicBezTo>
                  <a:lnTo>
                    <a:pt x="1126" y="8528"/>
                  </a:lnTo>
                  <a:cubicBezTo>
                    <a:pt x="832" y="8511"/>
                    <a:pt x="604" y="8283"/>
                    <a:pt x="604" y="8006"/>
                  </a:cubicBezTo>
                  <a:lnTo>
                    <a:pt x="604" y="1110"/>
                  </a:lnTo>
                  <a:cubicBezTo>
                    <a:pt x="604" y="832"/>
                    <a:pt x="832" y="604"/>
                    <a:pt x="1126" y="604"/>
                  </a:cubicBezTo>
                  <a:close/>
                  <a:moveTo>
                    <a:pt x="1126" y="1"/>
                  </a:moveTo>
                  <a:cubicBezTo>
                    <a:pt x="506" y="1"/>
                    <a:pt x="1" y="490"/>
                    <a:pt x="1" y="1110"/>
                  </a:cubicBezTo>
                  <a:lnTo>
                    <a:pt x="1" y="8006"/>
                  </a:lnTo>
                  <a:cubicBezTo>
                    <a:pt x="1" y="8625"/>
                    <a:pt x="506" y="9131"/>
                    <a:pt x="1126" y="9131"/>
                  </a:cubicBezTo>
                  <a:lnTo>
                    <a:pt x="8837" y="9131"/>
                  </a:lnTo>
                  <a:cubicBezTo>
                    <a:pt x="8935" y="9131"/>
                    <a:pt x="9016" y="9082"/>
                    <a:pt x="9082" y="9000"/>
                  </a:cubicBezTo>
                  <a:cubicBezTo>
                    <a:pt x="9652" y="8250"/>
                    <a:pt x="10451" y="7712"/>
                    <a:pt x="11348" y="7468"/>
                  </a:cubicBezTo>
                  <a:cubicBezTo>
                    <a:pt x="11478" y="7419"/>
                    <a:pt x="11576" y="7305"/>
                    <a:pt x="11576" y="7174"/>
                  </a:cubicBezTo>
                  <a:lnTo>
                    <a:pt x="11576" y="6734"/>
                  </a:lnTo>
                  <a:cubicBezTo>
                    <a:pt x="11576" y="6620"/>
                    <a:pt x="11495" y="6506"/>
                    <a:pt x="11397" y="6457"/>
                  </a:cubicBezTo>
                  <a:cubicBezTo>
                    <a:pt x="9196" y="5495"/>
                    <a:pt x="9196" y="2397"/>
                    <a:pt x="11397" y="1436"/>
                  </a:cubicBezTo>
                  <a:cubicBezTo>
                    <a:pt x="11495" y="1387"/>
                    <a:pt x="11576" y="1289"/>
                    <a:pt x="11576" y="1158"/>
                  </a:cubicBezTo>
                  <a:lnTo>
                    <a:pt x="11576" y="1110"/>
                  </a:lnTo>
                  <a:cubicBezTo>
                    <a:pt x="11576" y="490"/>
                    <a:pt x="11071" y="1"/>
                    <a:pt x="1045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30"/>
            <p:cNvSpPr/>
            <p:nvPr/>
          </p:nvSpPr>
          <p:spPr>
            <a:xfrm>
              <a:off x="2338850" y="4234395"/>
              <a:ext cx="247529" cy="195518"/>
            </a:xfrm>
            <a:custGeom>
              <a:rect b="b" l="l" r="r" t="t"/>
              <a:pathLst>
                <a:path extrusionOk="0" h="9131" w="11560">
                  <a:moveTo>
                    <a:pt x="10451" y="604"/>
                  </a:moveTo>
                  <a:cubicBezTo>
                    <a:pt x="10728" y="604"/>
                    <a:pt x="10956" y="832"/>
                    <a:pt x="10956" y="1110"/>
                  </a:cubicBezTo>
                  <a:lnTo>
                    <a:pt x="10956" y="8006"/>
                  </a:lnTo>
                  <a:cubicBezTo>
                    <a:pt x="10956" y="8283"/>
                    <a:pt x="10728" y="8511"/>
                    <a:pt x="10451" y="8511"/>
                  </a:cubicBezTo>
                  <a:lnTo>
                    <a:pt x="2886" y="8511"/>
                  </a:lnTo>
                  <a:lnTo>
                    <a:pt x="2886" y="8528"/>
                  </a:lnTo>
                  <a:cubicBezTo>
                    <a:pt x="2283" y="7778"/>
                    <a:pt x="1500" y="7240"/>
                    <a:pt x="603" y="6930"/>
                  </a:cubicBezTo>
                  <a:cubicBezTo>
                    <a:pt x="3033" y="5691"/>
                    <a:pt x="3049" y="2234"/>
                    <a:pt x="620" y="979"/>
                  </a:cubicBezTo>
                  <a:cubicBezTo>
                    <a:pt x="685" y="751"/>
                    <a:pt x="880" y="604"/>
                    <a:pt x="1109" y="604"/>
                  </a:cubicBezTo>
                  <a:close/>
                  <a:moveTo>
                    <a:pt x="1109" y="1"/>
                  </a:moveTo>
                  <a:cubicBezTo>
                    <a:pt x="489" y="1"/>
                    <a:pt x="0" y="490"/>
                    <a:pt x="0" y="1110"/>
                  </a:cubicBezTo>
                  <a:lnTo>
                    <a:pt x="0" y="1158"/>
                  </a:lnTo>
                  <a:cubicBezTo>
                    <a:pt x="0" y="1289"/>
                    <a:pt x="65" y="1387"/>
                    <a:pt x="179" y="1436"/>
                  </a:cubicBezTo>
                  <a:cubicBezTo>
                    <a:pt x="2364" y="2397"/>
                    <a:pt x="2364" y="5511"/>
                    <a:pt x="179" y="6457"/>
                  </a:cubicBezTo>
                  <a:cubicBezTo>
                    <a:pt x="65" y="6506"/>
                    <a:pt x="0" y="6620"/>
                    <a:pt x="0" y="6734"/>
                  </a:cubicBezTo>
                  <a:lnTo>
                    <a:pt x="0" y="7174"/>
                  </a:lnTo>
                  <a:cubicBezTo>
                    <a:pt x="0" y="7305"/>
                    <a:pt x="82" y="7419"/>
                    <a:pt x="228" y="7468"/>
                  </a:cubicBezTo>
                  <a:cubicBezTo>
                    <a:pt x="1125" y="7712"/>
                    <a:pt x="1924" y="8250"/>
                    <a:pt x="2495" y="9000"/>
                  </a:cubicBezTo>
                  <a:cubicBezTo>
                    <a:pt x="2543" y="9082"/>
                    <a:pt x="2641" y="9131"/>
                    <a:pt x="2739" y="9131"/>
                  </a:cubicBezTo>
                  <a:lnTo>
                    <a:pt x="10451" y="9131"/>
                  </a:lnTo>
                  <a:cubicBezTo>
                    <a:pt x="11070" y="9131"/>
                    <a:pt x="11559" y="8625"/>
                    <a:pt x="11559" y="8006"/>
                  </a:cubicBezTo>
                  <a:lnTo>
                    <a:pt x="11559" y="1110"/>
                  </a:lnTo>
                  <a:cubicBezTo>
                    <a:pt x="11559" y="490"/>
                    <a:pt x="11070" y="1"/>
                    <a:pt x="1045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30"/>
            <p:cNvSpPr/>
            <p:nvPr/>
          </p:nvSpPr>
          <p:spPr>
            <a:xfrm>
              <a:off x="2239003" y="4247757"/>
              <a:ext cx="166182" cy="143057"/>
            </a:xfrm>
            <a:custGeom>
              <a:rect b="b" l="l" r="r" t="t"/>
              <a:pathLst>
                <a:path extrusionOk="0" h="6681" w="7761">
                  <a:moveTo>
                    <a:pt x="3750" y="583"/>
                  </a:moveTo>
                  <a:cubicBezTo>
                    <a:pt x="4125" y="583"/>
                    <a:pt x="4500" y="665"/>
                    <a:pt x="4842" y="812"/>
                  </a:cubicBezTo>
                  <a:cubicBezTo>
                    <a:pt x="6130" y="1382"/>
                    <a:pt x="6783" y="2817"/>
                    <a:pt x="6359" y="4154"/>
                  </a:cubicBezTo>
                  <a:cubicBezTo>
                    <a:pt x="5991" y="5313"/>
                    <a:pt x="4913" y="6067"/>
                    <a:pt x="3741" y="6067"/>
                  </a:cubicBezTo>
                  <a:cubicBezTo>
                    <a:pt x="3561" y="6067"/>
                    <a:pt x="3378" y="6049"/>
                    <a:pt x="3196" y="6012"/>
                  </a:cubicBezTo>
                  <a:cubicBezTo>
                    <a:pt x="1810" y="5719"/>
                    <a:pt x="881" y="4447"/>
                    <a:pt x="1027" y="3045"/>
                  </a:cubicBezTo>
                  <a:cubicBezTo>
                    <a:pt x="1174" y="1643"/>
                    <a:pt x="2348" y="583"/>
                    <a:pt x="3750" y="583"/>
                  </a:cubicBezTo>
                  <a:close/>
                  <a:moveTo>
                    <a:pt x="3798" y="0"/>
                  </a:moveTo>
                  <a:cubicBezTo>
                    <a:pt x="2501" y="0"/>
                    <a:pt x="1269" y="753"/>
                    <a:pt x="718" y="2002"/>
                  </a:cubicBezTo>
                  <a:cubicBezTo>
                    <a:pt x="0" y="3681"/>
                    <a:pt x="734" y="5637"/>
                    <a:pt x="2413" y="6404"/>
                  </a:cubicBezTo>
                  <a:cubicBezTo>
                    <a:pt x="2821" y="6583"/>
                    <a:pt x="3277" y="6681"/>
                    <a:pt x="3750" y="6681"/>
                  </a:cubicBezTo>
                  <a:cubicBezTo>
                    <a:pt x="4207" y="6681"/>
                    <a:pt x="4663" y="6583"/>
                    <a:pt x="5087" y="6404"/>
                  </a:cubicBezTo>
                  <a:cubicBezTo>
                    <a:pt x="7761" y="5230"/>
                    <a:pt x="7761" y="1431"/>
                    <a:pt x="5087" y="257"/>
                  </a:cubicBezTo>
                  <a:cubicBezTo>
                    <a:pt x="4665" y="83"/>
                    <a:pt x="4228" y="0"/>
                    <a:pt x="379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30"/>
            <p:cNvSpPr/>
            <p:nvPr/>
          </p:nvSpPr>
          <p:spPr>
            <a:xfrm>
              <a:off x="2214914" y="4377452"/>
              <a:ext cx="208772" cy="156847"/>
            </a:xfrm>
            <a:custGeom>
              <a:rect b="b" l="l" r="r" t="t"/>
              <a:pathLst>
                <a:path extrusionOk="0" h="7325" w="9750">
                  <a:moveTo>
                    <a:pt x="4883" y="612"/>
                  </a:moveTo>
                  <a:cubicBezTo>
                    <a:pt x="5266" y="612"/>
                    <a:pt x="5650" y="665"/>
                    <a:pt x="6016" y="771"/>
                  </a:cubicBezTo>
                  <a:cubicBezTo>
                    <a:pt x="6929" y="1031"/>
                    <a:pt x="7728" y="1569"/>
                    <a:pt x="8299" y="2319"/>
                  </a:cubicBezTo>
                  <a:cubicBezTo>
                    <a:pt x="8674" y="2825"/>
                    <a:pt x="8935" y="3412"/>
                    <a:pt x="9065" y="4015"/>
                  </a:cubicBezTo>
                  <a:cubicBezTo>
                    <a:pt x="9114" y="4292"/>
                    <a:pt x="9147" y="4586"/>
                    <a:pt x="9147" y="4879"/>
                  </a:cubicBezTo>
                  <a:lnTo>
                    <a:pt x="9147" y="6705"/>
                  </a:lnTo>
                  <a:lnTo>
                    <a:pt x="620" y="6705"/>
                  </a:lnTo>
                  <a:lnTo>
                    <a:pt x="620" y="4879"/>
                  </a:lnTo>
                  <a:cubicBezTo>
                    <a:pt x="620" y="4586"/>
                    <a:pt x="653" y="4292"/>
                    <a:pt x="701" y="4015"/>
                  </a:cubicBezTo>
                  <a:cubicBezTo>
                    <a:pt x="832" y="3412"/>
                    <a:pt x="1093" y="2841"/>
                    <a:pt x="1451" y="2336"/>
                  </a:cubicBezTo>
                  <a:lnTo>
                    <a:pt x="1484" y="2319"/>
                  </a:lnTo>
                  <a:cubicBezTo>
                    <a:pt x="2038" y="1569"/>
                    <a:pt x="2837" y="1015"/>
                    <a:pt x="3750" y="771"/>
                  </a:cubicBezTo>
                  <a:cubicBezTo>
                    <a:pt x="4117" y="665"/>
                    <a:pt x="4500" y="612"/>
                    <a:pt x="4883" y="612"/>
                  </a:cubicBezTo>
                  <a:close/>
                  <a:moveTo>
                    <a:pt x="4869" y="0"/>
                  </a:moveTo>
                  <a:cubicBezTo>
                    <a:pt x="4431" y="0"/>
                    <a:pt x="3995" y="61"/>
                    <a:pt x="3571" y="184"/>
                  </a:cubicBezTo>
                  <a:cubicBezTo>
                    <a:pt x="2544" y="477"/>
                    <a:pt x="1631" y="1097"/>
                    <a:pt x="995" y="1944"/>
                  </a:cubicBezTo>
                  <a:cubicBezTo>
                    <a:pt x="979" y="1961"/>
                    <a:pt x="979" y="1961"/>
                    <a:pt x="979" y="1961"/>
                  </a:cubicBezTo>
                  <a:cubicBezTo>
                    <a:pt x="538" y="2548"/>
                    <a:pt x="245" y="3200"/>
                    <a:pt x="98" y="3917"/>
                  </a:cubicBezTo>
                  <a:cubicBezTo>
                    <a:pt x="33" y="4227"/>
                    <a:pt x="0" y="4553"/>
                    <a:pt x="0" y="4879"/>
                  </a:cubicBezTo>
                  <a:lnTo>
                    <a:pt x="0" y="7015"/>
                  </a:lnTo>
                  <a:cubicBezTo>
                    <a:pt x="0" y="7178"/>
                    <a:pt x="131" y="7324"/>
                    <a:pt x="310" y="7324"/>
                  </a:cubicBezTo>
                  <a:lnTo>
                    <a:pt x="9456" y="7324"/>
                  </a:lnTo>
                  <a:cubicBezTo>
                    <a:pt x="9619" y="7308"/>
                    <a:pt x="9750" y="7178"/>
                    <a:pt x="9750" y="7015"/>
                  </a:cubicBezTo>
                  <a:lnTo>
                    <a:pt x="9750" y="4879"/>
                  </a:lnTo>
                  <a:cubicBezTo>
                    <a:pt x="9750" y="4553"/>
                    <a:pt x="9717" y="4227"/>
                    <a:pt x="9652" y="3901"/>
                  </a:cubicBezTo>
                  <a:cubicBezTo>
                    <a:pt x="9505" y="3200"/>
                    <a:pt x="9196" y="2531"/>
                    <a:pt x="8755" y="1944"/>
                  </a:cubicBezTo>
                  <a:cubicBezTo>
                    <a:pt x="8119" y="1097"/>
                    <a:pt x="7206" y="477"/>
                    <a:pt x="6179" y="184"/>
                  </a:cubicBezTo>
                  <a:cubicBezTo>
                    <a:pt x="5747" y="61"/>
                    <a:pt x="5307" y="0"/>
                    <a:pt x="486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30"/>
            <p:cNvSpPr/>
            <p:nvPr/>
          </p:nvSpPr>
          <p:spPr>
            <a:xfrm>
              <a:off x="2101813" y="4051468"/>
              <a:ext cx="148025" cy="13297"/>
            </a:xfrm>
            <a:custGeom>
              <a:rect b="b" l="l" r="r" t="t"/>
              <a:pathLst>
                <a:path extrusionOk="0" h="621" w="6913">
                  <a:moveTo>
                    <a:pt x="408" y="1"/>
                  </a:moveTo>
                  <a:cubicBezTo>
                    <a:pt x="0" y="1"/>
                    <a:pt x="0" y="620"/>
                    <a:pt x="408" y="620"/>
                  </a:cubicBezTo>
                  <a:lnTo>
                    <a:pt x="6505" y="620"/>
                  </a:lnTo>
                  <a:cubicBezTo>
                    <a:pt x="6913" y="620"/>
                    <a:pt x="6913" y="1"/>
                    <a:pt x="650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30"/>
            <p:cNvSpPr/>
            <p:nvPr/>
          </p:nvSpPr>
          <p:spPr>
            <a:xfrm>
              <a:off x="2101813" y="4086392"/>
              <a:ext cx="95671" cy="13276"/>
            </a:xfrm>
            <a:custGeom>
              <a:rect b="b" l="l" r="r" t="t"/>
              <a:pathLst>
                <a:path extrusionOk="0" h="620" w="4468">
                  <a:moveTo>
                    <a:pt x="408" y="0"/>
                  </a:moveTo>
                  <a:cubicBezTo>
                    <a:pt x="0" y="0"/>
                    <a:pt x="0" y="620"/>
                    <a:pt x="408" y="620"/>
                  </a:cubicBezTo>
                  <a:lnTo>
                    <a:pt x="4060" y="620"/>
                  </a:lnTo>
                  <a:cubicBezTo>
                    <a:pt x="4467" y="620"/>
                    <a:pt x="4467" y="0"/>
                    <a:pt x="40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30"/>
            <p:cNvSpPr/>
            <p:nvPr/>
          </p:nvSpPr>
          <p:spPr>
            <a:xfrm>
              <a:off x="2431009" y="4300988"/>
              <a:ext cx="63552" cy="62246"/>
            </a:xfrm>
            <a:custGeom>
              <a:rect b="b" l="l" r="r" t="t"/>
              <a:pathLst>
                <a:path extrusionOk="0" h="2907" w="2968">
                  <a:moveTo>
                    <a:pt x="2625" y="1"/>
                  </a:moveTo>
                  <a:cubicBezTo>
                    <a:pt x="2548" y="1"/>
                    <a:pt x="2470" y="29"/>
                    <a:pt x="2413" y="86"/>
                  </a:cubicBezTo>
                  <a:lnTo>
                    <a:pt x="114" y="2385"/>
                  </a:lnTo>
                  <a:cubicBezTo>
                    <a:pt x="0" y="2499"/>
                    <a:pt x="0" y="2695"/>
                    <a:pt x="114" y="2809"/>
                  </a:cubicBezTo>
                  <a:cubicBezTo>
                    <a:pt x="163" y="2874"/>
                    <a:pt x="245" y="2907"/>
                    <a:pt x="326" y="2907"/>
                  </a:cubicBezTo>
                  <a:cubicBezTo>
                    <a:pt x="408" y="2907"/>
                    <a:pt x="489" y="2874"/>
                    <a:pt x="555" y="2809"/>
                  </a:cubicBezTo>
                  <a:lnTo>
                    <a:pt x="2837" y="527"/>
                  </a:lnTo>
                  <a:cubicBezTo>
                    <a:pt x="2967" y="396"/>
                    <a:pt x="2967" y="200"/>
                    <a:pt x="2837" y="86"/>
                  </a:cubicBezTo>
                  <a:cubicBezTo>
                    <a:pt x="2780" y="29"/>
                    <a:pt x="2702" y="1"/>
                    <a:pt x="262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30"/>
            <p:cNvSpPr/>
            <p:nvPr/>
          </p:nvSpPr>
          <p:spPr>
            <a:xfrm>
              <a:off x="2428632" y="4300753"/>
              <a:ext cx="65929" cy="62482"/>
            </a:xfrm>
            <a:custGeom>
              <a:rect b="b" l="l" r="r" t="t"/>
              <a:pathLst>
                <a:path extrusionOk="0" h="2918" w="3079">
                  <a:moveTo>
                    <a:pt x="440" y="0"/>
                  </a:moveTo>
                  <a:cubicBezTo>
                    <a:pt x="207" y="0"/>
                    <a:pt x="0" y="309"/>
                    <a:pt x="225" y="521"/>
                  </a:cubicBezTo>
                  <a:lnTo>
                    <a:pt x="2524" y="2820"/>
                  </a:lnTo>
                  <a:cubicBezTo>
                    <a:pt x="2573" y="2885"/>
                    <a:pt x="2655" y="2918"/>
                    <a:pt x="2736" y="2918"/>
                  </a:cubicBezTo>
                  <a:cubicBezTo>
                    <a:pt x="2818" y="2918"/>
                    <a:pt x="2899" y="2885"/>
                    <a:pt x="2948" y="2820"/>
                  </a:cubicBezTo>
                  <a:cubicBezTo>
                    <a:pt x="3078" y="2706"/>
                    <a:pt x="3078" y="2510"/>
                    <a:pt x="2948" y="2396"/>
                  </a:cubicBezTo>
                  <a:lnTo>
                    <a:pt x="649" y="97"/>
                  </a:lnTo>
                  <a:cubicBezTo>
                    <a:pt x="585" y="29"/>
                    <a:pt x="511" y="0"/>
                    <a:pt x="44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7" name="Google Shape;567;p30"/>
          <p:cNvGrpSpPr/>
          <p:nvPr/>
        </p:nvGrpSpPr>
        <p:grpSpPr>
          <a:xfrm>
            <a:off x="6590339" y="1418190"/>
            <a:ext cx="229459" cy="263001"/>
            <a:chOff x="1254199" y="3999201"/>
            <a:chExt cx="539017" cy="535098"/>
          </a:xfrm>
        </p:grpSpPr>
        <p:sp>
          <p:nvSpPr>
            <p:cNvPr id="568" name="Google Shape;568;p30"/>
            <p:cNvSpPr/>
            <p:nvPr/>
          </p:nvSpPr>
          <p:spPr>
            <a:xfrm>
              <a:off x="1291543" y="4034381"/>
              <a:ext cx="464673" cy="465015"/>
            </a:xfrm>
            <a:custGeom>
              <a:rect b="b" l="l" r="r" t="t"/>
              <a:pathLst>
                <a:path extrusionOk="0" h="21717" w="21701">
                  <a:moveTo>
                    <a:pt x="18962" y="603"/>
                  </a:moveTo>
                  <a:cubicBezTo>
                    <a:pt x="20136" y="603"/>
                    <a:pt x="21097" y="1565"/>
                    <a:pt x="21097" y="2739"/>
                  </a:cubicBezTo>
                  <a:lnTo>
                    <a:pt x="21097" y="18961"/>
                  </a:lnTo>
                  <a:cubicBezTo>
                    <a:pt x="21097" y="20151"/>
                    <a:pt x="20136" y="21097"/>
                    <a:pt x="18962" y="21097"/>
                  </a:cubicBezTo>
                  <a:lnTo>
                    <a:pt x="2724" y="21097"/>
                  </a:lnTo>
                  <a:cubicBezTo>
                    <a:pt x="1550" y="21097"/>
                    <a:pt x="604" y="20151"/>
                    <a:pt x="604" y="18977"/>
                  </a:cubicBezTo>
                  <a:lnTo>
                    <a:pt x="604" y="2739"/>
                  </a:lnTo>
                  <a:cubicBezTo>
                    <a:pt x="604" y="1565"/>
                    <a:pt x="1550" y="603"/>
                    <a:pt x="2724" y="603"/>
                  </a:cubicBezTo>
                  <a:close/>
                  <a:moveTo>
                    <a:pt x="2740" y="0"/>
                  </a:moveTo>
                  <a:cubicBezTo>
                    <a:pt x="1224" y="0"/>
                    <a:pt x="1" y="1223"/>
                    <a:pt x="1" y="2739"/>
                  </a:cubicBezTo>
                  <a:lnTo>
                    <a:pt x="1" y="18977"/>
                  </a:lnTo>
                  <a:cubicBezTo>
                    <a:pt x="1" y="20477"/>
                    <a:pt x="1224" y="21700"/>
                    <a:pt x="2724" y="21716"/>
                  </a:cubicBezTo>
                  <a:lnTo>
                    <a:pt x="18962" y="21716"/>
                  </a:lnTo>
                  <a:cubicBezTo>
                    <a:pt x="20478" y="21716"/>
                    <a:pt x="21701" y="20493"/>
                    <a:pt x="21701" y="18977"/>
                  </a:cubicBezTo>
                  <a:lnTo>
                    <a:pt x="21701" y="2739"/>
                  </a:lnTo>
                  <a:cubicBezTo>
                    <a:pt x="21701" y="1223"/>
                    <a:pt x="20478" y="0"/>
                    <a:pt x="1896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30"/>
            <p:cNvSpPr/>
            <p:nvPr/>
          </p:nvSpPr>
          <p:spPr>
            <a:xfrm>
              <a:off x="1691271" y="4434345"/>
              <a:ext cx="15032" cy="13019"/>
            </a:xfrm>
            <a:custGeom>
              <a:rect b="b" l="l" r="r" t="t"/>
              <a:pathLst>
                <a:path extrusionOk="0" h="608" w="702">
                  <a:moveTo>
                    <a:pt x="294" y="1"/>
                  </a:moveTo>
                  <a:cubicBezTo>
                    <a:pt x="216" y="1"/>
                    <a:pt x="139" y="29"/>
                    <a:pt x="82" y="86"/>
                  </a:cubicBezTo>
                  <a:cubicBezTo>
                    <a:pt x="33" y="151"/>
                    <a:pt x="0" y="233"/>
                    <a:pt x="0" y="314"/>
                  </a:cubicBezTo>
                  <a:cubicBezTo>
                    <a:pt x="0" y="380"/>
                    <a:pt x="33" y="461"/>
                    <a:pt x="82" y="510"/>
                  </a:cubicBezTo>
                  <a:cubicBezTo>
                    <a:pt x="147" y="575"/>
                    <a:pt x="212" y="608"/>
                    <a:pt x="294" y="608"/>
                  </a:cubicBezTo>
                  <a:lnTo>
                    <a:pt x="310" y="608"/>
                  </a:lnTo>
                  <a:cubicBezTo>
                    <a:pt x="571" y="592"/>
                    <a:pt x="701" y="282"/>
                    <a:pt x="506" y="86"/>
                  </a:cubicBezTo>
                  <a:cubicBezTo>
                    <a:pt x="449" y="29"/>
                    <a:pt x="371" y="1"/>
                    <a:pt x="2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30"/>
            <p:cNvSpPr/>
            <p:nvPr/>
          </p:nvSpPr>
          <p:spPr>
            <a:xfrm>
              <a:off x="1381968" y="4434088"/>
              <a:ext cx="283480" cy="13276"/>
            </a:xfrm>
            <a:custGeom>
              <a:rect b="b" l="l" r="r" t="t"/>
              <a:pathLst>
                <a:path extrusionOk="0" h="620" w="13239">
                  <a:moveTo>
                    <a:pt x="310" y="0"/>
                  </a:moveTo>
                  <a:cubicBezTo>
                    <a:pt x="147" y="0"/>
                    <a:pt x="0" y="147"/>
                    <a:pt x="0" y="310"/>
                  </a:cubicBezTo>
                  <a:cubicBezTo>
                    <a:pt x="0" y="473"/>
                    <a:pt x="147" y="620"/>
                    <a:pt x="310" y="620"/>
                  </a:cubicBezTo>
                  <a:cubicBezTo>
                    <a:pt x="473" y="620"/>
                    <a:pt x="620" y="473"/>
                    <a:pt x="620" y="310"/>
                  </a:cubicBezTo>
                  <a:cubicBezTo>
                    <a:pt x="620" y="147"/>
                    <a:pt x="473" y="0"/>
                    <a:pt x="310" y="0"/>
                  </a:cubicBezTo>
                  <a:close/>
                  <a:moveTo>
                    <a:pt x="2120" y="0"/>
                  </a:moveTo>
                  <a:cubicBezTo>
                    <a:pt x="1941" y="0"/>
                    <a:pt x="1810" y="147"/>
                    <a:pt x="1810" y="310"/>
                  </a:cubicBezTo>
                  <a:cubicBezTo>
                    <a:pt x="1810" y="473"/>
                    <a:pt x="1941" y="620"/>
                    <a:pt x="2120" y="620"/>
                  </a:cubicBezTo>
                  <a:cubicBezTo>
                    <a:pt x="2283" y="620"/>
                    <a:pt x="2413" y="473"/>
                    <a:pt x="2413" y="310"/>
                  </a:cubicBezTo>
                  <a:cubicBezTo>
                    <a:pt x="2413" y="147"/>
                    <a:pt x="2283" y="0"/>
                    <a:pt x="2120" y="0"/>
                  </a:cubicBezTo>
                  <a:close/>
                  <a:moveTo>
                    <a:pt x="3913" y="0"/>
                  </a:moveTo>
                  <a:cubicBezTo>
                    <a:pt x="3750" y="0"/>
                    <a:pt x="3603" y="147"/>
                    <a:pt x="3603" y="310"/>
                  </a:cubicBezTo>
                  <a:cubicBezTo>
                    <a:pt x="3620" y="473"/>
                    <a:pt x="3750" y="620"/>
                    <a:pt x="3913" y="620"/>
                  </a:cubicBezTo>
                  <a:cubicBezTo>
                    <a:pt x="4093" y="620"/>
                    <a:pt x="4223" y="473"/>
                    <a:pt x="4223" y="310"/>
                  </a:cubicBezTo>
                  <a:cubicBezTo>
                    <a:pt x="4223" y="147"/>
                    <a:pt x="4093" y="0"/>
                    <a:pt x="3913" y="0"/>
                  </a:cubicBezTo>
                  <a:close/>
                  <a:moveTo>
                    <a:pt x="5723" y="0"/>
                  </a:moveTo>
                  <a:cubicBezTo>
                    <a:pt x="5560" y="0"/>
                    <a:pt x="5413" y="147"/>
                    <a:pt x="5413" y="310"/>
                  </a:cubicBezTo>
                  <a:cubicBezTo>
                    <a:pt x="5413" y="473"/>
                    <a:pt x="5560" y="620"/>
                    <a:pt x="5723" y="620"/>
                  </a:cubicBezTo>
                  <a:cubicBezTo>
                    <a:pt x="5886" y="620"/>
                    <a:pt x="6033" y="473"/>
                    <a:pt x="6033" y="310"/>
                  </a:cubicBezTo>
                  <a:cubicBezTo>
                    <a:pt x="6033" y="147"/>
                    <a:pt x="5886" y="0"/>
                    <a:pt x="5723" y="0"/>
                  </a:cubicBezTo>
                  <a:close/>
                  <a:moveTo>
                    <a:pt x="7533" y="0"/>
                  </a:moveTo>
                  <a:cubicBezTo>
                    <a:pt x="7353" y="0"/>
                    <a:pt x="7223" y="147"/>
                    <a:pt x="7223" y="310"/>
                  </a:cubicBezTo>
                  <a:cubicBezTo>
                    <a:pt x="7223" y="473"/>
                    <a:pt x="7353" y="620"/>
                    <a:pt x="7533" y="620"/>
                  </a:cubicBezTo>
                  <a:cubicBezTo>
                    <a:pt x="7696" y="620"/>
                    <a:pt x="7826" y="473"/>
                    <a:pt x="7826" y="310"/>
                  </a:cubicBezTo>
                  <a:cubicBezTo>
                    <a:pt x="7826" y="147"/>
                    <a:pt x="7696" y="0"/>
                    <a:pt x="7533" y="0"/>
                  </a:cubicBezTo>
                  <a:close/>
                  <a:moveTo>
                    <a:pt x="9326" y="0"/>
                  </a:moveTo>
                  <a:cubicBezTo>
                    <a:pt x="9163" y="0"/>
                    <a:pt x="9033" y="147"/>
                    <a:pt x="9033" y="310"/>
                  </a:cubicBezTo>
                  <a:cubicBezTo>
                    <a:pt x="9033" y="473"/>
                    <a:pt x="9163" y="620"/>
                    <a:pt x="9326" y="620"/>
                  </a:cubicBezTo>
                  <a:cubicBezTo>
                    <a:pt x="9505" y="620"/>
                    <a:pt x="9636" y="473"/>
                    <a:pt x="9636" y="310"/>
                  </a:cubicBezTo>
                  <a:cubicBezTo>
                    <a:pt x="9636" y="147"/>
                    <a:pt x="9505" y="0"/>
                    <a:pt x="9326" y="0"/>
                  </a:cubicBezTo>
                  <a:close/>
                  <a:moveTo>
                    <a:pt x="11136" y="0"/>
                  </a:moveTo>
                  <a:cubicBezTo>
                    <a:pt x="10973" y="0"/>
                    <a:pt x="10826" y="147"/>
                    <a:pt x="10826" y="310"/>
                  </a:cubicBezTo>
                  <a:cubicBezTo>
                    <a:pt x="10826" y="473"/>
                    <a:pt x="10973" y="620"/>
                    <a:pt x="11136" y="620"/>
                  </a:cubicBezTo>
                  <a:cubicBezTo>
                    <a:pt x="11299" y="620"/>
                    <a:pt x="11445" y="473"/>
                    <a:pt x="11429" y="310"/>
                  </a:cubicBezTo>
                  <a:cubicBezTo>
                    <a:pt x="11445" y="147"/>
                    <a:pt x="11299" y="0"/>
                    <a:pt x="11136" y="0"/>
                  </a:cubicBezTo>
                  <a:close/>
                  <a:moveTo>
                    <a:pt x="12945" y="0"/>
                  </a:moveTo>
                  <a:cubicBezTo>
                    <a:pt x="12766" y="0"/>
                    <a:pt x="12636" y="147"/>
                    <a:pt x="12636" y="310"/>
                  </a:cubicBezTo>
                  <a:cubicBezTo>
                    <a:pt x="12636" y="473"/>
                    <a:pt x="12766" y="620"/>
                    <a:pt x="12945" y="620"/>
                  </a:cubicBezTo>
                  <a:cubicBezTo>
                    <a:pt x="13108" y="620"/>
                    <a:pt x="13239" y="473"/>
                    <a:pt x="13239" y="310"/>
                  </a:cubicBezTo>
                  <a:cubicBezTo>
                    <a:pt x="13239" y="147"/>
                    <a:pt x="13108" y="0"/>
                    <a:pt x="1294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30"/>
            <p:cNvSpPr/>
            <p:nvPr/>
          </p:nvSpPr>
          <p:spPr>
            <a:xfrm>
              <a:off x="1343575" y="4434345"/>
              <a:ext cx="13618" cy="13019"/>
            </a:xfrm>
            <a:custGeom>
              <a:rect b="b" l="l" r="r" t="t"/>
              <a:pathLst>
                <a:path extrusionOk="0" h="608" w="636">
                  <a:moveTo>
                    <a:pt x="310" y="1"/>
                  </a:moveTo>
                  <a:cubicBezTo>
                    <a:pt x="232" y="1"/>
                    <a:pt x="155" y="29"/>
                    <a:pt x="98" y="86"/>
                  </a:cubicBezTo>
                  <a:cubicBezTo>
                    <a:pt x="33" y="151"/>
                    <a:pt x="0" y="233"/>
                    <a:pt x="0" y="314"/>
                  </a:cubicBezTo>
                  <a:cubicBezTo>
                    <a:pt x="0" y="380"/>
                    <a:pt x="33" y="461"/>
                    <a:pt x="98" y="510"/>
                  </a:cubicBezTo>
                  <a:cubicBezTo>
                    <a:pt x="147" y="575"/>
                    <a:pt x="212" y="608"/>
                    <a:pt x="294" y="608"/>
                  </a:cubicBezTo>
                  <a:cubicBezTo>
                    <a:pt x="342" y="608"/>
                    <a:pt x="375" y="608"/>
                    <a:pt x="424" y="592"/>
                  </a:cubicBezTo>
                  <a:cubicBezTo>
                    <a:pt x="457" y="575"/>
                    <a:pt x="489" y="559"/>
                    <a:pt x="522" y="526"/>
                  </a:cubicBezTo>
                  <a:cubicBezTo>
                    <a:pt x="636" y="412"/>
                    <a:pt x="636" y="217"/>
                    <a:pt x="522" y="86"/>
                  </a:cubicBezTo>
                  <a:cubicBezTo>
                    <a:pt x="465" y="29"/>
                    <a:pt x="387" y="1"/>
                    <a:pt x="3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30"/>
            <p:cNvSpPr/>
            <p:nvPr/>
          </p:nvSpPr>
          <p:spPr>
            <a:xfrm>
              <a:off x="1343211" y="4125127"/>
              <a:ext cx="13297" cy="283501"/>
            </a:xfrm>
            <a:custGeom>
              <a:rect b="b" l="l" r="r" t="t"/>
              <a:pathLst>
                <a:path extrusionOk="0" h="13240" w="621">
                  <a:moveTo>
                    <a:pt x="311" y="1"/>
                  </a:moveTo>
                  <a:cubicBezTo>
                    <a:pt x="147" y="1"/>
                    <a:pt x="17" y="131"/>
                    <a:pt x="17" y="311"/>
                  </a:cubicBezTo>
                  <a:cubicBezTo>
                    <a:pt x="1" y="474"/>
                    <a:pt x="147" y="604"/>
                    <a:pt x="311" y="604"/>
                  </a:cubicBezTo>
                  <a:cubicBezTo>
                    <a:pt x="474" y="604"/>
                    <a:pt x="620" y="474"/>
                    <a:pt x="620" y="311"/>
                  </a:cubicBezTo>
                  <a:cubicBezTo>
                    <a:pt x="620" y="131"/>
                    <a:pt x="474" y="1"/>
                    <a:pt x="311" y="1"/>
                  </a:cubicBezTo>
                  <a:close/>
                  <a:moveTo>
                    <a:pt x="311" y="1811"/>
                  </a:moveTo>
                  <a:cubicBezTo>
                    <a:pt x="147" y="1811"/>
                    <a:pt x="17" y="1941"/>
                    <a:pt x="17" y="2104"/>
                  </a:cubicBezTo>
                  <a:cubicBezTo>
                    <a:pt x="1" y="2267"/>
                    <a:pt x="147" y="2414"/>
                    <a:pt x="311" y="2414"/>
                  </a:cubicBezTo>
                  <a:cubicBezTo>
                    <a:pt x="474" y="2414"/>
                    <a:pt x="620" y="2267"/>
                    <a:pt x="620" y="2104"/>
                  </a:cubicBezTo>
                  <a:cubicBezTo>
                    <a:pt x="620" y="1941"/>
                    <a:pt x="474" y="1811"/>
                    <a:pt x="311" y="1811"/>
                  </a:cubicBezTo>
                  <a:close/>
                  <a:moveTo>
                    <a:pt x="311" y="3604"/>
                  </a:moveTo>
                  <a:cubicBezTo>
                    <a:pt x="147" y="3604"/>
                    <a:pt x="1" y="3751"/>
                    <a:pt x="17" y="3914"/>
                  </a:cubicBezTo>
                  <a:cubicBezTo>
                    <a:pt x="17" y="4077"/>
                    <a:pt x="147" y="4224"/>
                    <a:pt x="311" y="4224"/>
                  </a:cubicBezTo>
                  <a:cubicBezTo>
                    <a:pt x="474" y="4224"/>
                    <a:pt x="620" y="4077"/>
                    <a:pt x="620" y="3914"/>
                  </a:cubicBezTo>
                  <a:cubicBezTo>
                    <a:pt x="620" y="3751"/>
                    <a:pt x="474" y="3604"/>
                    <a:pt x="311" y="3604"/>
                  </a:cubicBezTo>
                  <a:close/>
                  <a:moveTo>
                    <a:pt x="311" y="5414"/>
                  </a:moveTo>
                  <a:cubicBezTo>
                    <a:pt x="147" y="5414"/>
                    <a:pt x="1" y="5544"/>
                    <a:pt x="17" y="5723"/>
                  </a:cubicBezTo>
                  <a:cubicBezTo>
                    <a:pt x="17" y="5886"/>
                    <a:pt x="147" y="6017"/>
                    <a:pt x="311" y="6017"/>
                  </a:cubicBezTo>
                  <a:cubicBezTo>
                    <a:pt x="474" y="6017"/>
                    <a:pt x="620" y="5886"/>
                    <a:pt x="620" y="5723"/>
                  </a:cubicBezTo>
                  <a:cubicBezTo>
                    <a:pt x="620" y="5544"/>
                    <a:pt x="474" y="5414"/>
                    <a:pt x="311" y="5414"/>
                  </a:cubicBezTo>
                  <a:close/>
                  <a:moveTo>
                    <a:pt x="335" y="7222"/>
                  </a:moveTo>
                  <a:cubicBezTo>
                    <a:pt x="327" y="7222"/>
                    <a:pt x="319" y="7223"/>
                    <a:pt x="311" y="7223"/>
                  </a:cubicBezTo>
                  <a:cubicBezTo>
                    <a:pt x="147" y="7223"/>
                    <a:pt x="17" y="7354"/>
                    <a:pt x="17" y="7517"/>
                  </a:cubicBezTo>
                  <a:cubicBezTo>
                    <a:pt x="1" y="7680"/>
                    <a:pt x="147" y="7827"/>
                    <a:pt x="311" y="7827"/>
                  </a:cubicBezTo>
                  <a:cubicBezTo>
                    <a:pt x="474" y="7827"/>
                    <a:pt x="620" y="7680"/>
                    <a:pt x="620" y="7517"/>
                  </a:cubicBezTo>
                  <a:cubicBezTo>
                    <a:pt x="620" y="7362"/>
                    <a:pt x="488" y="7222"/>
                    <a:pt x="335" y="7222"/>
                  </a:cubicBezTo>
                  <a:close/>
                  <a:moveTo>
                    <a:pt x="311" y="9017"/>
                  </a:moveTo>
                  <a:cubicBezTo>
                    <a:pt x="147" y="9017"/>
                    <a:pt x="17" y="9163"/>
                    <a:pt x="17" y="9326"/>
                  </a:cubicBezTo>
                  <a:cubicBezTo>
                    <a:pt x="1" y="9490"/>
                    <a:pt x="147" y="9636"/>
                    <a:pt x="311" y="9636"/>
                  </a:cubicBezTo>
                  <a:cubicBezTo>
                    <a:pt x="474" y="9636"/>
                    <a:pt x="620" y="9490"/>
                    <a:pt x="620" y="9326"/>
                  </a:cubicBezTo>
                  <a:cubicBezTo>
                    <a:pt x="620" y="9163"/>
                    <a:pt x="474" y="9017"/>
                    <a:pt x="311" y="9017"/>
                  </a:cubicBezTo>
                  <a:close/>
                  <a:moveTo>
                    <a:pt x="311" y="10826"/>
                  </a:moveTo>
                  <a:cubicBezTo>
                    <a:pt x="147" y="10826"/>
                    <a:pt x="17" y="10957"/>
                    <a:pt x="17" y="11136"/>
                  </a:cubicBezTo>
                  <a:cubicBezTo>
                    <a:pt x="1" y="11299"/>
                    <a:pt x="147" y="11430"/>
                    <a:pt x="311" y="11430"/>
                  </a:cubicBezTo>
                  <a:cubicBezTo>
                    <a:pt x="474" y="11430"/>
                    <a:pt x="620" y="11299"/>
                    <a:pt x="620" y="11136"/>
                  </a:cubicBezTo>
                  <a:cubicBezTo>
                    <a:pt x="620" y="10957"/>
                    <a:pt x="474" y="10826"/>
                    <a:pt x="311" y="10826"/>
                  </a:cubicBezTo>
                  <a:close/>
                  <a:moveTo>
                    <a:pt x="311" y="12636"/>
                  </a:moveTo>
                  <a:cubicBezTo>
                    <a:pt x="147" y="12636"/>
                    <a:pt x="17" y="12766"/>
                    <a:pt x="17" y="12930"/>
                  </a:cubicBezTo>
                  <a:cubicBezTo>
                    <a:pt x="17" y="13109"/>
                    <a:pt x="147" y="13239"/>
                    <a:pt x="311" y="13239"/>
                  </a:cubicBezTo>
                  <a:cubicBezTo>
                    <a:pt x="474" y="13239"/>
                    <a:pt x="620" y="13109"/>
                    <a:pt x="620" y="12930"/>
                  </a:cubicBezTo>
                  <a:cubicBezTo>
                    <a:pt x="620" y="12766"/>
                    <a:pt x="474" y="12636"/>
                    <a:pt x="311" y="1263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30"/>
            <p:cNvSpPr/>
            <p:nvPr/>
          </p:nvSpPr>
          <p:spPr>
            <a:xfrm>
              <a:off x="1343211" y="4086521"/>
              <a:ext cx="13297" cy="13147"/>
            </a:xfrm>
            <a:custGeom>
              <a:rect b="b" l="l" r="r" t="t"/>
              <a:pathLst>
                <a:path extrusionOk="0" h="614" w="621">
                  <a:moveTo>
                    <a:pt x="323" y="0"/>
                  </a:moveTo>
                  <a:cubicBezTo>
                    <a:pt x="280" y="0"/>
                    <a:pt x="237" y="9"/>
                    <a:pt x="196" y="27"/>
                  </a:cubicBezTo>
                  <a:cubicBezTo>
                    <a:pt x="131" y="59"/>
                    <a:pt x="66" y="108"/>
                    <a:pt x="33" y="190"/>
                  </a:cubicBezTo>
                  <a:cubicBezTo>
                    <a:pt x="17" y="223"/>
                    <a:pt x="1" y="255"/>
                    <a:pt x="17" y="304"/>
                  </a:cubicBezTo>
                  <a:cubicBezTo>
                    <a:pt x="1" y="386"/>
                    <a:pt x="50" y="467"/>
                    <a:pt x="99" y="516"/>
                  </a:cubicBezTo>
                  <a:cubicBezTo>
                    <a:pt x="131" y="549"/>
                    <a:pt x="164" y="565"/>
                    <a:pt x="196" y="581"/>
                  </a:cubicBezTo>
                  <a:cubicBezTo>
                    <a:pt x="229" y="597"/>
                    <a:pt x="278" y="614"/>
                    <a:pt x="311" y="614"/>
                  </a:cubicBezTo>
                  <a:cubicBezTo>
                    <a:pt x="359" y="597"/>
                    <a:pt x="392" y="597"/>
                    <a:pt x="441" y="581"/>
                  </a:cubicBezTo>
                  <a:cubicBezTo>
                    <a:pt x="474" y="565"/>
                    <a:pt x="506" y="532"/>
                    <a:pt x="522" y="516"/>
                  </a:cubicBezTo>
                  <a:cubicBezTo>
                    <a:pt x="588" y="451"/>
                    <a:pt x="620" y="369"/>
                    <a:pt x="620" y="288"/>
                  </a:cubicBezTo>
                  <a:cubicBezTo>
                    <a:pt x="620" y="223"/>
                    <a:pt x="588" y="141"/>
                    <a:pt x="522" y="92"/>
                  </a:cubicBezTo>
                  <a:cubicBezTo>
                    <a:pt x="470" y="29"/>
                    <a:pt x="398" y="0"/>
                    <a:pt x="32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30"/>
            <p:cNvSpPr/>
            <p:nvPr/>
          </p:nvSpPr>
          <p:spPr>
            <a:xfrm>
              <a:off x="1381968" y="4086392"/>
              <a:ext cx="283480" cy="13276"/>
            </a:xfrm>
            <a:custGeom>
              <a:rect b="b" l="l" r="r" t="t"/>
              <a:pathLst>
                <a:path extrusionOk="0" h="620" w="13239">
                  <a:moveTo>
                    <a:pt x="310" y="0"/>
                  </a:moveTo>
                  <a:cubicBezTo>
                    <a:pt x="147" y="0"/>
                    <a:pt x="0" y="131"/>
                    <a:pt x="0" y="310"/>
                  </a:cubicBezTo>
                  <a:cubicBezTo>
                    <a:pt x="0" y="473"/>
                    <a:pt x="147" y="603"/>
                    <a:pt x="310" y="620"/>
                  </a:cubicBezTo>
                  <a:cubicBezTo>
                    <a:pt x="473" y="620"/>
                    <a:pt x="620" y="473"/>
                    <a:pt x="620" y="310"/>
                  </a:cubicBezTo>
                  <a:cubicBezTo>
                    <a:pt x="620" y="131"/>
                    <a:pt x="473" y="0"/>
                    <a:pt x="310" y="0"/>
                  </a:cubicBezTo>
                  <a:close/>
                  <a:moveTo>
                    <a:pt x="2104" y="0"/>
                  </a:moveTo>
                  <a:cubicBezTo>
                    <a:pt x="1941" y="0"/>
                    <a:pt x="1810" y="131"/>
                    <a:pt x="1810" y="310"/>
                  </a:cubicBezTo>
                  <a:cubicBezTo>
                    <a:pt x="1810" y="473"/>
                    <a:pt x="1941" y="620"/>
                    <a:pt x="2104" y="620"/>
                  </a:cubicBezTo>
                  <a:cubicBezTo>
                    <a:pt x="2283" y="620"/>
                    <a:pt x="2413" y="473"/>
                    <a:pt x="2413" y="310"/>
                  </a:cubicBezTo>
                  <a:cubicBezTo>
                    <a:pt x="2413" y="131"/>
                    <a:pt x="2283" y="0"/>
                    <a:pt x="2104" y="0"/>
                  </a:cubicBezTo>
                  <a:close/>
                  <a:moveTo>
                    <a:pt x="3913" y="0"/>
                  </a:moveTo>
                  <a:cubicBezTo>
                    <a:pt x="3750" y="0"/>
                    <a:pt x="3620" y="131"/>
                    <a:pt x="3603" y="310"/>
                  </a:cubicBezTo>
                  <a:cubicBezTo>
                    <a:pt x="3603" y="473"/>
                    <a:pt x="3750" y="620"/>
                    <a:pt x="3913" y="620"/>
                  </a:cubicBezTo>
                  <a:cubicBezTo>
                    <a:pt x="4093" y="603"/>
                    <a:pt x="4223" y="473"/>
                    <a:pt x="4223" y="310"/>
                  </a:cubicBezTo>
                  <a:cubicBezTo>
                    <a:pt x="4223" y="131"/>
                    <a:pt x="4093" y="0"/>
                    <a:pt x="3913" y="0"/>
                  </a:cubicBezTo>
                  <a:close/>
                  <a:moveTo>
                    <a:pt x="5723" y="0"/>
                  </a:moveTo>
                  <a:cubicBezTo>
                    <a:pt x="5560" y="0"/>
                    <a:pt x="5413" y="131"/>
                    <a:pt x="5413" y="310"/>
                  </a:cubicBezTo>
                  <a:cubicBezTo>
                    <a:pt x="5413" y="473"/>
                    <a:pt x="5560" y="620"/>
                    <a:pt x="5723" y="620"/>
                  </a:cubicBezTo>
                  <a:cubicBezTo>
                    <a:pt x="5886" y="603"/>
                    <a:pt x="6033" y="473"/>
                    <a:pt x="6033" y="310"/>
                  </a:cubicBezTo>
                  <a:cubicBezTo>
                    <a:pt x="6033" y="131"/>
                    <a:pt x="5886" y="0"/>
                    <a:pt x="5723" y="0"/>
                  </a:cubicBezTo>
                  <a:close/>
                  <a:moveTo>
                    <a:pt x="7533" y="0"/>
                  </a:moveTo>
                  <a:cubicBezTo>
                    <a:pt x="7353" y="0"/>
                    <a:pt x="7223" y="131"/>
                    <a:pt x="7223" y="310"/>
                  </a:cubicBezTo>
                  <a:cubicBezTo>
                    <a:pt x="7223" y="473"/>
                    <a:pt x="7353" y="603"/>
                    <a:pt x="7533" y="620"/>
                  </a:cubicBezTo>
                  <a:cubicBezTo>
                    <a:pt x="7696" y="620"/>
                    <a:pt x="7826" y="473"/>
                    <a:pt x="7826" y="310"/>
                  </a:cubicBezTo>
                  <a:cubicBezTo>
                    <a:pt x="7826" y="131"/>
                    <a:pt x="7696" y="0"/>
                    <a:pt x="7533" y="0"/>
                  </a:cubicBezTo>
                  <a:close/>
                  <a:moveTo>
                    <a:pt x="9326" y="0"/>
                  </a:moveTo>
                  <a:cubicBezTo>
                    <a:pt x="9163" y="0"/>
                    <a:pt x="9033" y="131"/>
                    <a:pt x="9033" y="310"/>
                  </a:cubicBezTo>
                  <a:cubicBezTo>
                    <a:pt x="9033" y="473"/>
                    <a:pt x="9163" y="620"/>
                    <a:pt x="9326" y="620"/>
                  </a:cubicBezTo>
                  <a:cubicBezTo>
                    <a:pt x="9505" y="620"/>
                    <a:pt x="9636" y="473"/>
                    <a:pt x="9636" y="310"/>
                  </a:cubicBezTo>
                  <a:cubicBezTo>
                    <a:pt x="9636" y="131"/>
                    <a:pt x="9505" y="0"/>
                    <a:pt x="9326" y="0"/>
                  </a:cubicBezTo>
                  <a:close/>
                  <a:moveTo>
                    <a:pt x="11136" y="0"/>
                  </a:moveTo>
                  <a:cubicBezTo>
                    <a:pt x="10973" y="0"/>
                    <a:pt x="10826" y="131"/>
                    <a:pt x="10826" y="310"/>
                  </a:cubicBezTo>
                  <a:cubicBezTo>
                    <a:pt x="10826" y="473"/>
                    <a:pt x="10973" y="620"/>
                    <a:pt x="11136" y="620"/>
                  </a:cubicBezTo>
                  <a:cubicBezTo>
                    <a:pt x="11299" y="620"/>
                    <a:pt x="11445" y="473"/>
                    <a:pt x="11429" y="310"/>
                  </a:cubicBezTo>
                  <a:cubicBezTo>
                    <a:pt x="11445" y="131"/>
                    <a:pt x="11299" y="0"/>
                    <a:pt x="11136" y="0"/>
                  </a:cubicBezTo>
                  <a:close/>
                  <a:moveTo>
                    <a:pt x="12945" y="0"/>
                  </a:moveTo>
                  <a:cubicBezTo>
                    <a:pt x="12766" y="0"/>
                    <a:pt x="12636" y="131"/>
                    <a:pt x="12636" y="310"/>
                  </a:cubicBezTo>
                  <a:cubicBezTo>
                    <a:pt x="12636" y="473"/>
                    <a:pt x="12766" y="603"/>
                    <a:pt x="12945" y="620"/>
                  </a:cubicBezTo>
                  <a:cubicBezTo>
                    <a:pt x="13108" y="603"/>
                    <a:pt x="13239" y="473"/>
                    <a:pt x="13239" y="310"/>
                  </a:cubicBezTo>
                  <a:cubicBezTo>
                    <a:pt x="13239" y="131"/>
                    <a:pt x="13108" y="0"/>
                    <a:pt x="1294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30"/>
            <p:cNvSpPr/>
            <p:nvPr/>
          </p:nvSpPr>
          <p:spPr>
            <a:xfrm>
              <a:off x="1691271" y="4086585"/>
              <a:ext cx="12933" cy="13083"/>
            </a:xfrm>
            <a:custGeom>
              <a:rect b="b" l="l" r="r" t="t"/>
              <a:pathLst>
                <a:path extrusionOk="0" h="611" w="604">
                  <a:moveTo>
                    <a:pt x="305" y="1"/>
                  </a:moveTo>
                  <a:cubicBezTo>
                    <a:pt x="264" y="1"/>
                    <a:pt x="226" y="12"/>
                    <a:pt x="180" y="24"/>
                  </a:cubicBezTo>
                  <a:cubicBezTo>
                    <a:pt x="147" y="40"/>
                    <a:pt x="114" y="56"/>
                    <a:pt x="82" y="89"/>
                  </a:cubicBezTo>
                  <a:cubicBezTo>
                    <a:pt x="33" y="138"/>
                    <a:pt x="0" y="220"/>
                    <a:pt x="0" y="301"/>
                  </a:cubicBezTo>
                  <a:cubicBezTo>
                    <a:pt x="0" y="383"/>
                    <a:pt x="33" y="464"/>
                    <a:pt x="82" y="513"/>
                  </a:cubicBezTo>
                  <a:cubicBezTo>
                    <a:pt x="147" y="578"/>
                    <a:pt x="212" y="611"/>
                    <a:pt x="294" y="611"/>
                  </a:cubicBezTo>
                  <a:cubicBezTo>
                    <a:pt x="375" y="611"/>
                    <a:pt x="457" y="578"/>
                    <a:pt x="506" y="529"/>
                  </a:cubicBezTo>
                  <a:cubicBezTo>
                    <a:pt x="571" y="464"/>
                    <a:pt x="603" y="383"/>
                    <a:pt x="603" y="301"/>
                  </a:cubicBezTo>
                  <a:cubicBezTo>
                    <a:pt x="603" y="268"/>
                    <a:pt x="587" y="220"/>
                    <a:pt x="587" y="187"/>
                  </a:cubicBezTo>
                  <a:cubicBezTo>
                    <a:pt x="571" y="154"/>
                    <a:pt x="538" y="122"/>
                    <a:pt x="506" y="89"/>
                  </a:cubicBezTo>
                  <a:cubicBezTo>
                    <a:pt x="506" y="73"/>
                    <a:pt x="489" y="56"/>
                    <a:pt x="473" y="56"/>
                  </a:cubicBezTo>
                  <a:cubicBezTo>
                    <a:pt x="457" y="40"/>
                    <a:pt x="440" y="24"/>
                    <a:pt x="424" y="24"/>
                  </a:cubicBezTo>
                  <a:cubicBezTo>
                    <a:pt x="392" y="8"/>
                    <a:pt x="375" y="8"/>
                    <a:pt x="359" y="8"/>
                  </a:cubicBezTo>
                  <a:cubicBezTo>
                    <a:pt x="340" y="3"/>
                    <a:pt x="322" y="1"/>
                    <a:pt x="30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30"/>
            <p:cNvSpPr/>
            <p:nvPr/>
          </p:nvSpPr>
          <p:spPr>
            <a:xfrm>
              <a:off x="1691271" y="4125127"/>
              <a:ext cx="12933" cy="283501"/>
            </a:xfrm>
            <a:custGeom>
              <a:rect b="b" l="l" r="r" t="t"/>
              <a:pathLst>
                <a:path extrusionOk="0" h="13240" w="604">
                  <a:moveTo>
                    <a:pt x="294" y="1"/>
                  </a:moveTo>
                  <a:cubicBezTo>
                    <a:pt x="131" y="1"/>
                    <a:pt x="0" y="131"/>
                    <a:pt x="0" y="311"/>
                  </a:cubicBezTo>
                  <a:cubicBezTo>
                    <a:pt x="0" y="474"/>
                    <a:pt x="131" y="604"/>
                    <a:pt x="294" y="604"/>
                  </a:cubicBezTo>
                  <a:cubicBezTo>
                    <a:pt x="473" y="604"/>
                    <a:pt x="603" y="474"/>
                    <a:pt x="603" y="311"/>
                  </a:cubicBezTo>
                  <a:cubicBezTo>
                    <a:pt x="603" y="131"/>
                    <a:pt x="473" y="1"/>
                    <a:pt x="294" y="1"/>
                  </a:cubicBezTo>
                  <a:close/>
                  <a:moveTo>
                    <a:pt x="269" y="1809"/>
                  </a:moveTo>
                  <a:cubicBezTo>
                    <a:pt x="118" y="1809"/>
                    <a:pt x="0" y="1949"/>
                    <a:pt x="0" y="2104"/>
                  </a:cubicBezTo>
                  <a:cubicBezTo>
                    <a:pt x="0" y="2267"/>
                    <a:pt x="131" y="2414"/>
                    <a:pt x="294" y="2414"/>
                  </a:cubicBezTo>
                  <a:cubicBezTo>
                    <a:pt x="473" y="2414"/>
                    <a:pt x="603" y="2267"/>
                    <a:pt x="603" y="2104"/>
                  </a:cubicBezTo>
                  <a:cubicBezTo>
                    <a:pt x="603" y="1941"/>
                    <a:pt x="473" y="1811"/>
                    <a:pt x="294" y="1811"/>
                  </a:cubicBezTo>
                  <a:cubicBezTo>
                    <a:pt x="285" y="1810"/>
                    <a:pt x="277" y="1809"/>
                    <a:pt x="269" y="1809"/>
                  </a:cubicBezTo>
                  <a:close/>
                  <a:moveTo>
                    <a:pt x="294" y="3604"/>
                  </a:moveTo>
                  <a:cubicBezTo>
                    <a:pt x="131" y="3604"/>
                    <a:pt x="0" y="3751"/>
                    <a:pt x="0" y="3914"/>
                  </a:cubicBezTo>
                  <a:cubicBezTo>
                    <a:pt x="0" y="4077"/>
                    <a:pt x="131" y="4224"/>
                    <a:pt x="294" y="4224"/>
                  </a:cubicBezTo>
                  <a:cubicBezTo>
                    <a:pt x="473" y="4224"/>
                    <a:pt x="603" y="4077"/>
                    <a:pt x="603" y="3914"/>
                  </a:cubicBezTo>
                  <a:cubicBezTo>
                    <a:pt x="603" y="3751"/>
                    <a:pt x="473" y="3604"/>
                    <a:pt x="294" y="3604"/>
                  </a:cubicBezTo>
                  <a:close/>
                  <a:moveTo>
                    <a:pt x="294" y="5414"/>
                  </a:moveTo>
                  <a:cubicBezTo>
                    <a:pt x="131" y="5414"/>
                    <a:pt x="0" y="5544"/>
                    <a:pt x="0" y="5723"/>
                  </a:cubicBezTo>
                  <a:cubicBezTo>
                    <a:pt x="0" y="5886"/>
                    <a:pt x="131" y="6017"/>
                    <a:pt x="294" y="6017"/>
                  </a:cubicBezTo>
                  <a:cubicBezTo>
                    <a:pt x="473" y="6017"/>
                    <a:pt x="603" y="5886"/>
                    <a:pt x="603" y="5723"/>
                  </a:cubicBezTo>
                  <a:cubicBezTo>
                    <a:pt x="603" y="5544"/>
                    <a:pt x="473" y="5414"/>
                    <a:pt x="294" y="5414"/>
                  </a:cubicBezTo>
                  <a:close/>
                  <a:moveTo>
                    <a:pt x="269" y="7222"/>
                  </a:moveTo>
                  <a:cubicBezTo>
                    <a:pt x="118" y="7222"/>
                    <a:pt x="0" y="7362"/>
                    <a:pt x="0" y="7517"/>
                  </a:cubicBezTo>
                  <a:cubicBezTo>
                    <a:pt x="0" y="7680"/>
                    <a:pt x="131" y="7827"/>
                    <a:pt x="294" y="7827"/>
                  </a:cubicBezTo>
                  <a:cubicBezTo>
                    <a:pt x="473" y="7827"/>
                    <a:pt x="603" y="7680"/>
                    <a:pt x="603" y="7517"/>
                  </a:cubicBezTo>
                  <a:cubicBezTo>
                    <a:pt x="603" y="7354"/>
                    <a:pt x="473" y="7223"/>
                    <a:pt x="294" y="7223"/>
                  </a:cubicBezTo>
                  <a:cubicBezTo>
                    <a:pt x="285" y="7223"/>
                    <a:pt x="277" y="7222"/>
                    <a:pt x="269" y="7222"/>
                  </a:cubicBezTo>
                  <a:close/>
                  <a:moveTo>
                    <a:pt x="294" y="9017"/>
                  </a:moveTo>
                  <a:cubicBezTo>
                    <a:pt x="131" y="9017"/>
                    <a:pt x="0" y="9163"/>
                    <a:pt x="0" y="9326"/>
                  </a:cubicBezTo>
                  <a:cubicBezTo>
                    <a:pt x="0" y="9490"/>
                    <a:pt x="131" y="9620"/>
                    <a:pt x="294" y="9620"/>
                  </a:cubicBezTo>
                  <a:cubicBezTo>
                    <a:pt x="473" y="9620"/>
                    <a:pt x="603" y="9490"/>
                    <a:pt x="603" y="9326"/>
                  </a:cubicBezTo>
                  <a:cubicBezTo>
                    <a:pt x="603" y="9147"/>
                    <a:pt x="473" y="9017"/>
                    <a:pt x="294" y="9017"/>
                  </a:cubicBezTo>
                  <a:close/>
                  <a:moveTo>
                    <a:pt x="294" y="10826"/>
                  </a:moveTo>
                  <a:cubicBezTo>
                    <a:pt x="131" y="10826"/>
                    <a:pt x="0" y="10957"/>
                    <a:pt x="0" y="11136"/>
                  </a:cubicBezTo>
                  <a:cubicBezTo>
                    <a:pt x="0" y="11299"/>
                    <a:pt x="131" y="11430"/>
                    <a:pt x="294" y="11430"/>
                  </a:cubicBezTo>
                  <a:cubicBezTo>
                    <a:pt x="473" y="11430"/>
                    <a:pt x="603" y="11299"/>
                    <a:pt x="603" y="11136"/>
                  </a:cubicBezTo>
                  <a:cubicBezTo>
                    <a:pt x="603" y="10957"/>
                    <a:pt x="473" y="10826"/>
                    <a:pt x="294" y="10826"/>
                  </a:cubicBezTo>
                  <a:close/>
                  <a:moveTo>
                    <a:pt x="294" y="12636"/>
                  </a:moveTo>
                  <a:cubicBezTo>
                    <a:pt x="131" y="12636"/>
                    <a:pt x="0" y="12766"/>
                    <a:pt x="0" y="12930"/>
                  </a:cubicBezTo>
                  <a:cubicBezTo>
                    <a:pt x="0" y="13109"/>
                    <a:pt x="131" y="13239"/>
                    <a:pt x="294" y="13239"/>
                  </a:cubicBezTo>
                  <a:cubicBezTo>
                    <a:pt x="473" y="13239"/>
                    <a:pt x="603" y="13109"/>
                    <a:pt x="603" y="12930"/>
                  </a:cubicBezTo>
                  <a:cubicBezTo>
                    <a:pt x="603" y="12766"/>
                    <a:pt x="473" y="12636"/>
                    <a:pt x="294" y="1263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30"/>
            <p:cNvSpPr/>
            <p:nvPr/>
          </p:nvSpPr>
          <p:spPr>
            <a:xfrm>
              <a:off x="1517423" y="3999201"/>
              <a:ext cx="12933" cy="48114"/>
            </a:xfrm>
            <a:custGeom>
              <a:rect b="b" l="l" r="r" t="t"/>
              <a:pathLst>
                <a:path extrusionOk="0" h="2247" w="604">
                  <a:moveTo>
                    <a:pt x="302" y="1"/>
                  </a:moveTo>
                  <a:cubicBezTo>
                    <a:pt x="151" y="1"/>
                    <a:pt x="0" y="102"/>
                    <a:pt x="0" y="306"/>
                  </a:cubicBezTo>
                  <a:lnTo>
                    <a:pt x="0" y="1937"/>
                  </a:lnTo>
                  <a:cubicBezTo>
                    <a:pt x="0" y="2116"/>
                    <a:pt x="131" y="2246"/>
                    <a:pt x="294" y="2246"/>
                  </a:cubicBezTo>
                  <a:cubicBezTo>
                    <a:pt x="473" y="2246"/>
                    <a:pt x="603" y="2116"/>
                    <a:pt x="603" y="1937"/>
                  </a:cubicBezTo>
                  <a:lnTo>
                    <a:pt x="603" y="306"/>
                  </a:lnTo>
                  <a:cubicBezTo>
                    <a:pt x="603" y="102"/>
                    <a:pt x="453" y="1"/>
                    <a:pt x="3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30"/>
            <p:cNvSpPr/>
            <p:nvPr/>
          </p:nvSpPr>
          <p:spPr>
            <a:xfrm>
              <a:off x="1517423" y="4486185"/>
              <a:ext cx="12933" cy="48114"/>
            </a:xfrm>
            <a:custGeom>
              <a:rect b="b" l="l" r="r" t="t"/>
              <a:pathLst>
                <a:path extrusionOk="0" h="2247" w="604">
                  <a:moveTo>
                    <a:pt x="302" y="1"/>
                  </a:moveTo>
                  <a:cubicBezTo>
                    <a:pt x="151" y="1"/>
                    <a:pt x="0" y="103"/>
                    <a:pt x="0" y="306"/>
                  </a:cubicBezTo>
                  <a:lnTo>
                    <a:pt x="0" y="1937"/>
                  </a:lnTo>
                  <a:cubicBezTo>
                    <a:pt x="0" y="2100"/>
                    <a:pt x="131" y="2246"/>
                    <a:pt x="294" y="2246"/>
                  </a:cubicBezTo>
                  <a:cubicBezTo>
                    <a:pt x="473" y="2246"/>
                    <a:pt x="603" y="2100"/>
                    <a:pt x="603" y="1937"/>
                  </a:cubicBezTo>
                  <a:lnTo>
                    <a:pt x="603" y="306"/>
                  </a:lnTo>
                  <a:cubicBezTo>
                    <a:pt x="603" y="103"/>
                    <a:pt x="453" y="1"/>
                    <a:pt x="3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30"/>
            <p:cNvSpPr/>
            <p:nvPr/>
          </p:nvSpPr>
          <p:spPr>
            <a:xfrm>
              <a:off x="1447597" y="3999201"/>
              <a:ext cx="13276" cy="48114"/>
            </a:xfrm>
            <a:custGeom>
              <a:rect b="b" l="l" r="r" t="t"/>
              <a:pathLst>
                <a:path extrusionOk="0" h="2247" w="620">
                  <a:moveTo>
                    <a:pt x="310" y="1"/>
                  </a:moveTo>
                  <a:cubicBezTo>
                    <a:pt x="155" y="1"/>
                    <a:pt x="0" y="102"/>
                    <a:pt x="0" y="306"/>
                  </a:cubicBezTo>
                  <a:lnTo>
                    <a:pt x="0" y="1937"/>
                  </a:lnTo>
                  <a:cubicBezTo>
                    <a:pt x="0" y="2116"/>
                    <a:pt x="147" y="2246"/>
                    <a:pt x="310" y="2246"/>
                  </a:cubicBezTo>
                  <a:cubicBezTo>
                    <a:pt x="473" y="2246"/>
                    <a:pt x="620" y="2116"/>
                    <a:pt x="620" y="1937"/>
                  </a:cubicBezTo>
                  <a:lnTo>
                    <a:pt x="620" y="306"/>
                  </a:lnTo>
                  <a:cubicBezTo>
                    <a:pt x="620" y="102"/>
                    <a:pt x="465" y="1"/>
                    <a:pt x="3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30"/>
            <p:cNvSpPr/>
            <p:nvPr/>
          </p:nvSpPr>
          <p:spPr>
            <a:xfrm>
              <a:off x="1447597" y="4486185"/>
              <a:ext cx="13276" cy="48114"/>
            </a:xfrm>
            <a:custGeom>
              <a:rect b="b" l="l" r="r" t="t"/>
              <a:pathLst>
                <a:path extrusionOk="0" h="2247" w="620">
                  <a:moveTo>
                    <a:pt x="310" y="1"/>
                  </a:moveTo>
                  <a:cubicBezTo>
                    <a:pt x="155" y="1"/>
                    <a:pt x="0" y="103"/>
                    <a:pt x="0" y="306"/>
                  </a:cubicBezTo>
                  <a:lnTo>
                    <a:pt x="0" y="1937"/>
                  </a:lnTo>
                  <a:cubicBezTo>
                    <a:pt x="0" y="2100"/>
                    <a:pt x="147" y="2246"/>
                    <a:pt x="310" y="2246"/>
                  </a:cubicBezTo>
                  <a:cubicBezTo>
                    <a:pt x="473" y="2246"/>
                    <a:pt x="620" y="2100"/>
                    <a:pt x="620" y="1937"/>
                  </a:cubicBezTo>
                  <a:lnTo>
                    <a:pt x="620" y="306"/>
                  </a:lnTo>
                  <a:cubicBezTo>
                    <a:pt x="620" y="103"/>
                    <a:pt x="465" y="1"/>
                    <a:pt x="3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30"/>
            <p:cNvSpPr/>
            <p:nvPr/>
          </p:nvSpPr>
          <p:spPr>
            <a:xfrm>
              <a:off x="1378135" y="3999201"/>
              <a:ext cx="13276" cy="48114"/>
            </a:xfrm>
            <a:custGeom>
              <a:rect b="b" l="l" r="r" t="t"/>
              <a:pathLst>
                <a:path extrusionOk="0" h="2247" w="620">
                  <a:moveTo>
                    <a:pt x="310" y="1"/>
                  </a:moveTo>
                  <a:cubicBezTo>
                    <a:pt x="155" y="1"/>
                    <a:pt x="0" y="102"/>
                    <a:pt x="0" y="306"/>
                  </a:cubicBezTo>
                  <a:lnTo>
                    <a:pt x="0" y="1937"/>
                  </a:lnTo>
                  <a:cubicBezTo>
                    <a:pt x="0" y="2116"/>
                    <a:pt x="147" y="2246"/>
                    <a:pt x="310" y="2246"/>
                  </a:cubicBezTo>
                  <a:cubicBezTo>
                    <a:pt x="473" y="2246"/>
                    <a:pt x="620" y="2116"/>
                    <a:pt x="620" y="1937"/>
                  </a:cubicBezTo>
                  <a:lnTo>
                    <a:pt x="620" y="306"/>
                  </a:lnTo>
                  <a:cubicBezTo>
                    <a:pt x="620" y="102"/>
                    <a:pt x="465" y="1"/>
                    <a:pt x="3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30"/>
            <p:cNvSpPr/>
            <p:nvPr/>
          </p:nvSpPr>
          <p:spPr>
            <a:xfrm>
              <a:off x="1378135" y="4486185"/>
              <a:ext cx="13276" cy="48114"/>
            </a:xfrm>
            <a:custGeom>
              <a:rect b="b" l="l" r="r" t="t"/>
              <a:pathLst>
                <a:path extrusionOk="0" h="2247" w="620">
                  <a:moveTo>
                    <a:pt x="310" y="1"/>
                  </a:moveTo>
                  <a:cubicBezTo>
                    <a:pt x="155" y="1"/>
                    <a:pt x="0" y="103"/>
                    <a:pt x="0" y="306"/>
                  </a:cubicBezTo>
                  <a:lnTo>
                    <a:pt x="0" y="1937"/>
                  </a:lnTo>
                  <a:cubicBezTo>
                    <a:pt x="0" y="2100"/>
                    <a:pt x="147" y="2246"/>
                    <a:pt x="310" y="2246"/>
                  </a:cubicBezTo>
                  <a:cubicBezTo>
                    <a:pt x="473" y="2246"/>
                    <a:pt x="620" y="2100"/>
                    <a:pt x="620" y="1937"/>
                  </a:cubicBezTo>
                  <a:lnTo>
                    <a:pt x="620" y="306"/>
                  </a:lnTo>
                  <a:cubicBezTo>
                    <a:pt x="620" y="103"/>
                    <a:pt x="465" y="1"/>
                    <a:pt x="3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30"/>
            <p:cNvSpPr/>
            <p:nvPr/>
          </p:nvSpPr>
          <p:spPr>
            <a:xfrm>
              <a:off x="1586885" y="3999201"/>
              <a:ext cx="12933" cy="48114"/>
            </a:xfrm>
            <a:custGeom>
              <a:rect b="b" l="l" r="r" t="t"/>
              <a:pathLst>
                <a:path extrusionOk="0" h="2247" w="604">
                  <a:moveTo>
                    <a:pt x="302" y="1"/>
                  </a:moveTo>
                  <a:cubicBezTo>
                    <a:pt x="151" y="1"/>
                    <a:pt x="1" y="102"/>
                    <a:pt x="1" y="306"/>
                  </a:cubicBezTo>
                  <a:lnTo>
                    <a:pt x="1" y="1937"/>
                  </a:lnTo>
                  <a:cubicBezTo>
                    <a:pt x="1" y="2116"/>
                    <a:pt x="131" y="2246"/>
                    <a:pt x="310" y="2246"/>
                  </a:cubicBezTo>
                  <a:cubicBezTo>
                    <a:pt x="473" y="2246"/>
                    <a:pt x="604" y="2116"/>
                    <a:pt x="604" y="1937"/>
                  </a:cubicBezTo>
                  <a:lnTo>
                    <a:pt x="604" y="306"/>
                  </a:lnTo>
                  <a:cubicBezTo>
                    <a:pt x="604" y="102"/>
                    <a:pt x="453" y="1"/>
                    <a:pt x="3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30"/>
            <p:cNvSpPr/>
            <p:nvPr/>
          </p:nvSpPr>
          <p:spPr>
            <a:xfrm>
              <a:off x="1586885" y="4486185"/>
              <a:ext cx="12933" cy="48114"/>
            </a:xfrm>
            <a:custGeom>
              <a:rect b="b" l="l" r="r" t="t"/>
              <a:pathLst>
                <a:path extrusionOk="0" h="2247" w="604">
                  <a:moveTo>
                    <a:pt x="302" y="1"/>
                  </a:moveTo>
                  <a:cubicBezTo>
                    <a:pt x="151" y="1"/>
                    <a:pt x="1" y="103"/>
                    <a:pt x="1" y="306"/>
                  </a:cubicBezTo>
                  <a:lnTo>
                    <a:pt x="1" y="1937"/>
                  </a:lnTo>
                  <a:cubicBezTo>
                    <a:pt x="1" y="2100"/>
                    <a:pt x="131" y="2246"/>
                    <a:pt x="310" y="2246"/>
                  </a:cubicBezTo>
                  <a:cubicBezTo>
                    <a:pt x="473" y="2246"/>
                    <a:pt x="604" y="2100"/>
                    <a:pt x="604" y="1937"/>
                  </a:cubicBezTo>
                  <a:lnTo>
                    <a:pt x="604" y="306"/>
                  </a:lnTo>
                  <a:cubicBezTo>
                    <a:pt x="604" y="103"/>
                    <a:pt x="453" y="1"/>
                    <a:pt x="3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30"/>
            <p:cNvSpPr/>
            <p:nvPr/>
          </p:nvSpPr>
          <p:spPr>
            <a:xfrm>
              <a:off x="1656348" y="3999201"/>
              <a:ext cx="13297" cy="48114"/>
            </a:xfrm>
            <a:custGeom>
              <a:rect b="b" l="l" r="r" t="t"/>
              <a:pathLst>
                <a:path extrusionOk="0" h="2247" w="621">
                  <a:moveTo>
                    <a:pt x="303" y="1"/>
                  </a:moveTo>
                  <a:cubicBezTo>
                    <a:pt x="152" y="1"/>
                    <a:pt x="1" y="102"/>
                    <a:pt x="1" y="306"/>
                  </a:cubicBezTo>
                  <a:lnTo>
                    <a:pt x="1" y="1937"/>
                  </a:lnTo>
                  <a:cubicBezTo>
                    <a:pt x="1" y="2116"/>
                    <a:pt x="131" y="2246"/>
                    <a:pt x="311" y="2246"/>
                  </a:cubicBezTo>
                  <a:cubicBezTo>
                    <a:pt x="474" y="2246"/>
                    <a:pt x="620" y="2116"/>
                    <a:pt x="604" y="1937"/>
                  </a:cubicBezTo>
                  <a:lnTo>
                    <a:pt x="604" y="306"/>
                  </a:lnTo>
                  <a:cubicBezTo>
                    <a:pt x="604" y="102"/>
                    <a:pt x="453" y="1"/>
                    <a:pt x="3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30"/>
            <p:cNvSpPr/>
            <p:nvPr/>
          </p:nvSpPr>
          <p:spPr>
            <a:xfrm>
              <a:off x="1656348" y="4486185"/>
              <a:ext cx="12955" cy="48114"/>
            </a:xfrm>
            <a:custGeom>
              <a:rect b="b" l="l" r="r" t="t"/>
              <a:pathLst>
                <a:path extrusionOk="0" h="2247" w="605">
                  <a:moveTo>
                    <a:pt x="303" y="1"/>
                  </a:moveTo>
                  <a:cubicBezTo>
                    <a:pt x="152" y="1"/>
                    <a:pt x="1" y="103"/>
                    <a:pt x="1" y="306"/>
                  </a:cubicBezTo>
                  <a:lnTo>
                    <a:pt x="1" y="1937"/>
                  </a:lnTo>
                  <a:cubicBezTo>
                    <a:pt x="1" y="2100"/>
                    <a:pt x="131" y="2246"/>
                    <a:pt x="311" y="2246"/>
                  </a:cubicBezTo>
                  <a:cubicBezTo>
                    <a:pt x="474" y="2246"/>
                    <a:pt x="604" y="2100"/>
                    <a:pt x="604" y="1937"/>
                  </a:cubicBezTo>
                  <a:lnTo>
                    <a:pt x="604" y="306"/>
                  </a:lnTo>
                  <a:cubicBezTo>
                    <a:pt x="604" y="103"/>
                    <a:pt x="453" y="1"/>
                    <a:pt x="3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30"/>
            <p:cNvSpPr/>
            <p:nvPr/>
          </p:nvSpPr>
          <p:spPr>
            <a:xfrm>
              <a:off x="1254199" y="4260240"/>
              <a:ext cx="52375" cy="13276"/>
            </a:xfrm>
            <a:custGeom>
              <a:rect b="b" l="l" r="r" t="t"/>
              <a:pathLst>
                <a:path extrusionOk="0" h="620" w="2446">
                  <a:moveTo>
                    <a:pt x="408" y="0"/>
                  </a:moveTo>
                  <a:cubicBezTo>
                    <a:pt x="0" y="0"/>
                    <a:pt x="0" y="620"/>
                    <a:pt x="408" y="620"/>
                  </a:cubicBezTo>
                  <a:lnTo>
                    <a:pt x="2038" y="620"/>
                  </a:lnTo>
                  <a:cubicBezTo>
                    <a:pt x="2446" y="604"/>
                    <a:pt x="2446" y="0"/>
                    <a:pt x="20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30"/>
            <p:cNvSpPr/>
            <p:nvPr/>
          </p:nvSpPr>
          <p:spPr>
            <a:xfrm>
              <a:off x="1740841" y="4260240"/>
              <a:ext cx="52375" cy="13276"/>
            </a:xfrm>
            <a:custGeom>
              <a:rect b="b" l="l" r="r" t="t"/>
              <a:pathLst>
                <a:path extrusionOk="0" h="620" w="2446">
                  <a:moveTo>
                    <a:pt x="408" y="0"/>
                  </a:moveTo>
                  <a:cubicBezTo>
                    <a:pt x="0" y="0"/>
                    <a:pt x="0" y="620"/>
                    <a:pt x="408" y="620"/>
                  </a:cubicBezTo>
                  <a:lnTo>
                    <a:pt x="2038" y="620"/>
                  </a:lnTo>
                  <a:cubicBezTo>
                    <a:pt x="2446" y="604"/>
                    <a:pt x="2446" y="0"/>
                    <a:pt x="20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30"/>
            <p:cNvSpPr/>
            <p:nvPr/>
          </p:nvSpPr>
          <p:spPr>
            <a:xfrm>
              <a:off x="1254199" y="4329702"/>
              <a:ext cx="52375" cy="13297"/>
            </a:xfrm>
            <a:custGeom>
              <a:rect b="b" l="l" r="r" t="t"/>
              <a:pathLst>
                <a:path extrusionOk="0" h="621" w="2446">
                  <a:moveTo>
                    <a:pt x="408" y="1"/>
                  </a:moveTo>
                  <a:cubicBezTo>
                    <a:pt x="0" y="1"/>
                    <a:pt x="0" y="620"/>
                    <a:pt x="408" y="620"/>
                  </a:cubicBezTo>
                  <a:lnTo>
                    <a:pt x="2038" y="620"/>
                  </a:lnTo>
                  <a:cubicBezTo>
                    <a:pt x="2446" y="620"/>
                    <a:pt x="2446" y="1"/>
                    <a:pt x="203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30"/>
            <p:cNvSpPr/>
            <p:nvPr/>
          </p:nvSpPr>
          <p:spPr>
            <a:xfrm>
              <a:off x="1740841" y="4329702"/>
              <a:ext cx="52375" cy="13297"/>
            </a:xfrm>
            <a:custGeom>
              <a:rect b="b" l="l" r="r" t="t"/>
              <a:pathLst>
                <a:path extrusionOk="0" h="621" w="2446">
                  <a:moveTo>
                    <a:pt x="408" y="1"/>
                  </a:moveTo>
                  <a:cubicBezTo>
                    <a:pt x="0" y="1"/>
                    <a:pt x="0" y="620"/>
                    <a:pt x="408" y="620"/>
                  </a:cubicBezTo>
                  <a:lnTo>
                    <a:pt x="2038" y="620"/>
                  </a:lnTo>
                  <a:cubicBezTo>
                    <a:pt x="2446" y="620"/>
                    <a:pt x="2446" y="1"/>
                    <a:pt x="203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30"/>
            <p:cNvSpPr/>
            <p:nvPr/>
          </p:nvSpPr>
          <p:spPr>
            <a:xfrm>
              <a:off x="1254199" y="4399529"/>
              <a:ext cx="52375" cy="12933"/>
            </a:xfrm>
            <a:custGeom>
              <a:rect b="b" l="l" r="r" t="t"/>
              <a:pathLst>
                <a:path extrusionOk="0" h="604" w="2446">
                  <a:moveTo>
                    <a:pt x="408" y="0"/>
                  </a:moveTo>
                  <a:cubicBezTo>
                    <a:pt x="0" y="0"/>
                    <a:pt x="0" y="604"/>
                    <a:pt x="408" y="604"/>
                  </a:cubicBezTo>
                  <a:lnTo>
                    <a:pt x="2038" y="604"/>
                  </a:lnTo>
                  <a:cubicBezTo>
                    <a:pt x="2446" y="604"/>
                    <a:pt x="2446" y="0"/>
                    <a:pt x="20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30"/>
            <p:cNvSpPr/>
            <p:nvPr/>
          </p:nvSpPr>
          <p:spPr>
            <a:xfrm>
              <a:off x="1740841" y="4399529"/>
              <a:ext cx="52375" cy="12933"/>
            </a:xfrm>
            <a:custGeom>
              <a:rect b="b" l="l" r="r" t="t"/>
              <a:pathLst>
                <a:path extrusionOk="0" h="604" w="2446">
                  <a:moveTo>
                    <a:pt x="408" y="0"/>
                  </a:moveTo>
                  <a:cubicBezTo>
                    <a:pt x="0" y="0"/>
                    <a:pt x="0" y="604"/>
                    <a:pt x="408" y="604"/>
                  </a:cubicBezTo>
                  <a:lnTo>
                    <a:pt x="2038" y="604"/>
                  </a:lnTo>
                  <a:cubicBezTo>
                    <a:pt x="2446" y="604"/>
                    <a:pt x="2446" y="0"/>
                    <a:pt x="20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30"/>
            <p:cNvSpPr/>
            <p:nvPr/>
          </p:nvSpPr>
          <p:spPr>
            <a:xfrm>
              <a:off x="1254199" y="4190757"/>
              <a:ext cx="52375" cy="12955"/>
            </a:xfrm>
            <a:custGeom>
              <a:rect b="b" l="l" r="r" t="t"/>
              <a:pathLst>
                <a:path extrusionOk="0" h="605" w="2446">
                  <a:moveTo>
                    <a:pt x="408" y="1"/>
                  </a:moveTo>
                  <a:cubicBezTo>
                    <a:pt x="0" y="1"/>
                    <a:pt x="0" y="604"/>
                    <a:pt x="408" y="604"/>
                  </a:cubicBezTo>
                  <a:lnTo>
                    <a:pt x="2038" y="604"/>
                  </a:lnTo>
                  <a:cubicBezTo>
                    <a:pt x="2446" y="604"/>
                    <a:pt x="2446" y="1"/>
                    <a:pt x="203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30"/>
            <p:cNvSpPr/>
            <p:nvPr/>
          </p:nvSpPr>
          <p:spPr>
            <a:xfrm>
              <a:off x="1740841" y="4190757"/>
              <a:ext cx="52375" cy="12955"/>
            </a:xfrm>
            <a:custGeom>
              <a:rect b="b" l="l" r="r" t="t"/>
              <a:pathLst>
                <a:path extrusionOk="0" h="605" w="2446">
                  <a:moveTo>
                    <a:pt x="408" y="1"/>
                  </a:moveTo>
                  <a:cubicBezTo>
                    <a:pt x="0" y="1"/>
                    <a:pt x="0" y="604"/>
                    <a:pt x="408" y="604"/>
                  </a:cubicBezTo>
                  <a:lnTo>
                    <a:pt x="2038" y="604"/>
                  </a:lnTo>
                  <a:cubicBezTo>
                    <a:pt x="2446" y="604"/>
                    <a:pt x="2446" y="1"/>
                    <a:pt x="203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30"/>
            <p:cNvSpPr/>
            <p:nvPr/>
          </p:nvSpPr>
          <p:spPr>
            <a:xfrm>
              <a:off x="1254199" y="4121295"/>
              <a:ext cx="52375" cy="12933"/>
            </a:xfrm>
            <a:custGeom>
              <a:rect b="b" l="l" r="r" t="t"/>
              <a:pathLst>
                <a:path extrusionOk="0" h="604" w="2446">
                  <a:moveTo>
                    <a:pt x="408" y="1"/>
                  </a:moveTo>
                  <a:cubicBezTo>
                    <a:pt x="0" y="1"/>
                    <a:pt x="0" y="604"/>
                    <a:pt x="408" y="604"/>
                  </a:cubicBezTo>
                  <a:lnTo>
                    <a:pt x="2038" y="604"/>
                  </a:lnTo>
                  <a:cubicBezTo>
                    <a:pt x="2446" y="604"/>
                    <a:pt x="2446" y="1"/>
                    <a:pt x="203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30"/>
            <p:cNvSpPr/>
            <p:nvPr/>
          </p:nvSpPr>
          <p:spPr>
            <a:xfrm>
              <a:off x="1740841" y="4121295"/>
              <a:ext cx="52375" cy="12933"/>
            </a:xfrm>
            <a:custGeom>
              <a:rect b="b" l="l" r="r" t="t"/>
              <a:pathLst>
                <a:path extrusionOk="0" h="604" w="2446">
                  <a:moveTo>
                    <a:pt x="408" y="1"/>
                  </a:moveTo>
                  <a:cubicBezTo>
                    <a:pt x="0" y="1"/>
                    <a:pt x="0" y="604"/>
                    <a:pt x="408" y="604"/>
                  </a:cubicBezTo>
                  <a:lnTo>
                    <a:pt x="2038" y="604"/>
                  </a:lnTo>
                  <a:cubicBezTo>
                    <a:pt x="2446" y="604"/>
                    <a:pt x="2446" y="1"/>
                    <a:pt x="203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30"/>
            <p:cNvSpPr/>
            <p:nvPr/>
          </p:nvSpPr>
          <p:spPr>
            <a:xfrm>
              <a:off x="1393145" y="4155854"/>
              <a:ext cx="241597" cy="221705"/>
            </a:xfrm>
            <a:custGeom>
              <a:rect b="b" l="l" r="r" t="t"/>
              <a:pathLst>
                <a:path extrusionOk="0" h="10354" w="11283">
                  <a:moveTo>
                    <a:pt x="6098" y="1"/>
                  </a:moveTo>
                  <a:cubicBezTo>
                    <a:pt x="3245" y="1"/>
                    <a:pt x="929" y="2332"/>
                    <a:pt x="929" y="5185"/>
                  </a:cubicBezTo>
                  <a:cubicBezTo>
                    <a:pt x="929" y="8038"/>
                    <a:pt x="3245" y="10353"/>
                    <a:pt x="6098" y="10353"/>
                  </a:cubicBezTo>
                  <a:cubicBezTo>
                    <a:pt x="8967" y="10353"/>
                    <a:pt x="11282" y="8038"/>
                    <a:pt x="11282" y="5185"/>
                  </a:cubicBezTo>
                  <a:cubicBezTo>
                    <a:pt x="11282" y="4981"/>
                    <a:pt x="11127" y="4879"/>
                    <a:pt x="10972" y="4879"/>
                  </a:cubicBezTo>
                  <a:cubicBezTo>
                    <a:pt x="10817" y="4879"/>
                    <a:pt x="10663" y="4981"/>
                    <a:pt x="10663" y="5185"/>
                  </a:cubicBezTo>
                  <a:cubicBezTo>
                    <a:pt x="10663" y="7941"/>
                    <a:pt x="8418" y="9766"/>
                    <a:pt x="6073" y="9766"/>
                  </a:cubicBezTo>
                  <a:cubicBezTo>
                    <a:pt x="4950" y="9766"/>
                    <a:pt x="3804" y="9347"/>
                    <a:pt x="2870" y="8413"/>
                  </a:cubicBezTo>
                  <a:cubicBezTo>
                    <a:pt x="0" y="5544"/>
                    <a:pt x="2038" y="620"/>
                    <a:pt x="6098" y="620"/>
                  </a:cubicBezTo>
                  <a:cubicBezTo>
                    <a:pt x="6505" y="620"/>
                    <a:pt x="6505" y="1"/>
                    <a:pt x="609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8" name="Google Shape;598;p30"/>
          <p:cNvGrpSpPr/>
          <p:nvPr/>
        </p:nvGrpSpPr>
        <p:grpSpPr>
          <a:xfrm>
            <a:off x="8113851" y="1418270"/>
            <a:ext cx="227527" cy="262875"/>
            <a:chOff x="461059" y="2408637"/>
            <a:chExt cx="534477" cy="534841"/>
          </a:xfrm>
        </p:grpSpPr>
        <p:sp>
          <p:nvSpPr>
            <p:cNvPr id="599" name="Google Shape;599;p30"/>
            <p:cNvSpPr/>
            <p:nvPr/>
          </p:nvSpPr>
          <p:spPr>
            <a:xfrm>
              <a:off x="461059" y="2721774"/>
              <a:ext cx="221684" cy="221705"/>
            </a:xfrm>
            <a:custGeom>
              <a:rect b="b" l="l" r="r" t="t"/>
              <a:pathLst>
                <a:path extrusionOk="0" h="10354" w="10353">
                  <a:moveTo>
                    <a:pt x="9733" y="604"/>
                  </a:moveTo>
                  <a:lnTo>
                    <a:pt x="9733" y="9734"/>
                  </a:lnTo>
                  <a:lnTo>
                    <a:pt x="603" y="9734"/>
                  </a:lnTo>
                  <a:lnTo>
                    <a:pt x="603" y="604"/>
                  </a:lnTo>
                  <a:close/>
                  <a:moveTo>
                    <a:pt x="310" y="0"/>
                  </a:moveTo>
                  <a:cubicBezTo>
                    <a:pt x="130" y="0"/>
                    <a:pt x="0" y="131"/>
                    <a:pt x="0" y="294"/>
                  </a:cubicBezTo>
                  <a:lnTo>
                    <a:pt x="0" y="10043"/>
                  </a:lnTo>
                  <a:cubicBezTo>
                    <a:pt x="0" y="10206"/>
                    <a:pt x="130" y="10353"/>
                    <a:pt x="310" y="10353"/>
                  </a:cubicBezTo>
                  <a:lnTo>
                    <a:pt x="10043" y="10353"/>
                  </a:lnTo>
                  <a:cubicBezTo>
                    <a:pt x="10206" y="10353"/>
                    <a:pt x="10353" y="10206"/>
                    <a:pt x="10353" y="10043"/>
                  </a:cubicBezTo>
                  <a:lnTo>
                    <a:pt x="10353" y="294"/>
                  </a:lnTo>
                  <a:cubicBezTo>
                    <a:pt x="10353" y="131"/>
                    <a:pt x="10206" y="0"/>
                    <a:pt x="1004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30"/>
            <p:cNvSpPr/>
            <p:nvPr/>
          </p:nvSpPr>
          <p:spPr>
            <a:xfrm>
              <a:off x="565423" y="2408637"/>
              <a:ext cx="430113" cy="430455"/>
            </a:xfrm>
            <a:custGeom>
              <a:rect b="b" l="l" r="r" t="t"/>
              <a:pathLst>
                <a:path extrusionOk="0" h="20103" w="20087">
                  <a:moveTo>
                    <a:pt x="1517" y="0"/>
                  </a:moveTo>
                  <a:cubicBezTo>
                    <a:pt x="669" y="0"/>
                    <a:pt x="1" y="685"/>
                    <a:pt x="1" y="1533"/>
                  </a:cubicBezTo>
                  <a:lnTo>
                    <a:pt x="1" y="14918"/>
                  </a:lnTo>
                  <a:cubicBezTo>
                    <a:pt x="1" y="15122"/>
                    <a:pt x="152" y="15224"/>
                    <a:pt x="302" y="15224"/>
                  </a:cubicBezTo>
                  <a:cubicBezTo>
                    <a:pt x="453" y="15224"/>
                    <a:pt x="604" y="15122"/>
                    <a:pt x="604" y="14918"/>
                  </a:cubicBezTo>
                  <a:lnTo>
                    <a:pt x="604" y="1533"/>
                  </a:lnTo>
                  <a:cubicBezTo>
                    <a:pt x="604" y="1037"/>
                    <a:pt x="996" y="619"/>
                    <a:pt x="1489" y="619"/>
                  </a:cubicBezTo>
                  <a:cubicBezTo>
                    <a:pt x="1498" y="619"/>
                    <a:pt x="1508" y="620"/>
                    <a:pt x="1517" y="620"/>
                  </a:cubicBezTo>
                  <a:lnTo>
                    <a:pt x="18570" y="620"/>
                  </a:lnTo>
                  <a:cubicBezTo>
                    <a:pt x="19076" y="620"/>
                    <a:pt x="19483" y="1027"/>
                    <a:pt x="19483" y="1533"/>
                  </a:cubicBezTo>
                  <a:lnTo>
                    <a:pt x="19483" y="18570"/>
                  </a:lnTo>
                  <a:cubicBezTo>
                    <a:pt x="19483" y="19075"/>
                    <a:pt x="19076" y="19483"/>
                    <a:pt x="18570" y="19483"/>
                  </a:cubicBezTo>
                  <a:lnTo>
                    <a:pt x="5169" y="19483"/>
                  </a:lnTo>
                  <a:cubicBezTo>
                    <a:pt x="4761" y="19483"/>
                    <a:pt x="4761" y="20102"/>
                    <a:pt x="5169" y="20102"/>
                  </a:cubicBezTo>
                  <a:lnTo>
                    <a:pt x="18570" y="20102"/>
                  </a:lnTo>
                  <a:cubicBezTo>
                    <a:pt x="19418" y="20102"/>
                    <a:pt x="20087" y="19418"/>
                    <a:pt x="20087" y="18570"/>
                  </a:cubicBezTo>
                  <a:lnTo>
                    <a:pt x="20087" y="1533"/>
                  </a:lnTo>
                  <a:cubicBezTo>
                    <a:pt x="20087" y="685"/>
                    <a:pt x="19402" y="0"/>
                    <a:pt x="1857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30"/>
            <p:cNvSpPr/>
            <p:nvPr/>
          </p:nvSpPr>
          <p:spPr>
            <a:xfrm>
              <a:off x="702271" y="2582014"/>
              <a:ext cx="123186" cy="117790"/>
            </a:xfrm>
            <a:custGeom>
              <a:rect b="b" l="l" r="r" t="t"/>
              <a:pathLst>
                <a:path extrusionOk="0" h="5501" w="5753">
                  <a:moveTo>
                    <a:pt x="5300" y="1"/>
                  </a:moveTo>
                  <a:cubicBezTo>
                    <a:pt x="5221" y="1"/>
                    <a:pt x="5140" y="36"/>
                    <a:pt x="5071" y="120"/>
                  </a:cubicBezTo>
                  <a:lnTo>
                    <a:pt x="196" y="4995"/>
                  </a:lnTo>
                  <a:cubicBezTo>
                    <a:pt x="1" y="5174"/>
                    <a:pt x="147" y="5500"/>
                    <a:pt x="408" y="5500"/>
                  </a:cubicBezTo>
                  <a:cubicBezTo>
                    <a:pt x="490" y="5500"/>
                    <a:pt x="571" y="5468"/>
                    <a:pt x="620" y="5419"/>
                  </a:cubicBezTo>
                  <a:lnTo>
                    <a:pt x="5495" y="544"/>
                  </a:lnTo>
                  <a:cubicBezTo>
                    <a:pt x="5753" y="323"/>
                    <a:pt x="5539" y="1"/>
                    <a:pt x="530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30"/>
            <p:cNvSpPr/>
            <p:nvPr/>
          </p:nvSpPr>
          <p:spPr>
            <a:xfrm>
              <a:off x="808755" y="2582571"/>
              <a:ext cx="13276" cy="82674"/>
            </a:xfrm>
            <a:custGeom>
              <a:rect b="b" l="l" r="r" t="t"/>
              <a:pathLst>
                <a:path extrusionOk="0" h="3861" w="620">
                  <a:moveTo>
                    <a:pt x="310" y="0"/>
                  </a:moveTo>
                  <a:cubicBezTo>
                    <a:pt x="155" y="0"/>
                    <a:pt x="0" y="102"/>
                    <a:pt x="0" y="306"/>
                  </a:cubicBezTo>
                  <a:lnTo>
                    <a:pt x="0" y="3550"/>
                  </a:lnTo>
                  <a:cubicBezTo>
                    <a:pt x="0" y="3714"/>
                    <a:pt x="131" y="3860"/>
                    <a:pt x="310" y="3860"/>
                  </a:cubicBezTo>
                  <a:cubicBezTo>
                    <a:pt x="473" y="3860"/>
                    <a:pt x="620" y="3714"/>
                    <a:pt x="620" y="3550"/>
                  </a:cubicBezTo>
                  <a:lnTo>
                    <a:pt x="620" y="306"/>
                  </a:lnTo>
                  <a:cubicBezTo>
                    <a:pt x="620" y="102"/>
                    <a:pt x="465" y="0"/>
                    <a:pt x="3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30"/>
            <p:cNvSpPr/>
            <p:nvPr/>
          </p:nvSpPr>
          <p:spPr>
            <a:xfrm>
              <a:off x="737195" y="2582485"/>
              <a:ext cx="86935" cy="13276"/>
            </a:xfrm>
            <a:custGeom>
              <a:rect b="b" l="l" r="r" t="t"/>
              <a:pathLst>
                <a:path extrusionOk="0" h="620" w="4060">
                  <a:moveTo>
                    <a:pt x="408" y="0"/>
                  </a:moveTo>
                  <a:cubicBezTo>
                    <a:pt x="0" y="0"/>
                    <a:pt x="0" y="620"/>
                    <a:pt x="408" y="620"/>
                  </a:cubicBezTo>
                  <a:lnTo>
                    <a:pt x="3652" y="620"/>
                  </a:lnTo>
                  <a:cubicBezTo>
                    <a:pt x="4060" y="620"/>
                    <a:pt x="4060" y="0"/>
                    <a:pt x="365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30"/>
            <p:cNvSpPr/>
            <p:nvPr/>
          </p:nvSpPr>
          <p:spPr>
            <a:xfrm>
              <a:off x="604523" y="2565163"/>
              <a:ext cx="12933" cy="13147"/>
            </a:xfrm>
            <a:custGeom>
              <a:rect b="b" l="l" r="r" t="t"/>
              <a:pathLst>
                <a:path extrusionOk="0" h="614" w="604">
                  <a:moveTo>
                    <a:pt x="298" y="0"/>
                  </a:moveTo>
                  <a:cubicBezTo>
                    <a:pt x="221" y="0"/>
                    <a:pt x="145" y="29"/>
                    <a:pt x="82" y="92"/>
                  </a:cubicBezTo>
                  <a:cubicBezTo>
                    <a:pt x="66" y="125"/>
                    <a:pt x="33" y="157"/>
                    <a:pt x="17" y="190"/>
                  </a:cubicBezTo>
                  <a:cubicBezTo>
                    <a:pt x="1" y="222"/>
                    <a:pt x="1" y="271"/>
                    <a:pt x="1" y="304"/>
                  </a:cubicBezTo>
                  <a:cubicBezTo>
                    <a:pt x="1" y="385"/>
                    <a:pt x="33" y="467"/>
                    <a:pt x="82" y="516"/>
                  </a:cubicBezTo>
                  <a:cubicBezTo>
                    <a:pt x="147" y="581"/>
                    <a:pt x="229" y="614"/>
                    <a:pt x="310" y="614"/>
                  </a:cubicBezTo>
                  <a:cubicBezTo>
                    <a:pt x="474" y="614"/>
                    <a:pt x="604" y="467"/>
                    <a:pt x="604" y="304"/>
                  </a:cubicBezTo>
                  <a:cubicBezTo>
                    <a:pt x="604" y="222"/>
                    <a:pt x="571" y="141"/>
                    <a:pt x="522" y="92"/>
                  </a:cubicBezTo>
                  <a:cubicBezTo>
                    <a:pt x="490" y="59"/>
                    <a:pt x="457" y="43"/>
                    <a:pt x="425" y="27"/>
                  </a:cubicBezTo>
                  <a:cubicBezTo>
                    <a:pt x="384" y="9"/>
                    <a:pt x="341" y="0"/>
                    <a:pt x="29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30"/>
            <p:cNvSpPr/>
            <p:nvPr/>
          </p:nvSpPr>
          <p:spPr>
            <a:xfrm>
              <a:off x="604523" y="2604133"/>
              <a:ext cx="12933" cy="91474"/>
            </a:xfrm>
            <a:custGeom>
              <a:rect b="b" l="l" r="r" t="t"/>
              <a:pathLst>
                <a:path extrusionOk="0" h="4272" w="604">
                  <a:moveTo>
                    <a:pt x="310" y="0"/>
                  </a:moveTo>
                  <a:cubicBezTo>
                    <a:pt x="131" y="0"/>
                    <a:pt x="1" y="131"/>
                    <a:pt x="1" y="294"/>
                  </a:cubicBezTo>
                  <a:lnTo>
                    <a:pt x="1" y="310"/>
                  </a:lnTo>
                  <a:cubicBezTo>
                    <a:pt x="1" y="473"/>
                    <a:pt x="147" y="603"/>
                    <a:pt x="310" y="603"/>
                  </a:cubicBezTo>
                  <a:cubicBezTo>
                    <a:pt x="474" y="603"/>
                    <a:pt x="604" y="473"/>
                    <a:pt x="604" y="294"/>
                  </a:cubicBezTo>
                  <a:cubicBezTo>
                    <a:pt x="604" y="131"/>
                    <a:pt x="474" y="0"/>
                    <a:pt x="310" y="0"/>
                  </a:cubicBezTo>
                  <a:close/>
                  <a:moveTo>
                    <a:pt x="310" y="1826"/>
                  </a:moveTo>
                  <a:cubicBezTo>
                    <a:pt x="131" y="1826"/>
                    <a:pt x="1" y="1957"/>
                    <a:pt x="1" y="2136"/>
                  </a:cubicBezTo>
                  <a:cubicBezTo>
                    <a:pt x="1" y="2299"/>
                    <a:pt x="131" y="2446"/>
                    <a:pt x="310" y="2446"/>
                  </a:cubicBezTo>
                  <a:cubicBezTo>
                    <a:pt x="474" y="2429"/>
                    <a:pt x="604" y="2299"/>
                    <a:pt x="604" y="2136"/>
                  </a:cubicBezTo>
                  <a:cubicBezTo>
                    <a:pt x="604" y="1957"/>
                    <a:pt x="474" y="1826"/>
                    <a:pt x="310" y="1826"/>
                  </a:cubicBezTo>
                  <a:close/>
                  <a:moveTo>
                    <a:pt x="283" y="3667"/>
                  </a:moveTo>
                  <a:cubicBezTo>
                    <a:pt x="118" y="3667"/>
                    <a:pt x="1" y="3807"/>
                    <a:pt x="1" y="3962"/>
                  </a:cubicBezTo>
                  <a:cubicBezTo>
                    <a:pt x="1" y="4141"/>
                    <a:pt x="131" y="4272"/>
                    <a:pt x="310" y="4272"/>
                  </a:cubicBezTo>
                  <a:cubicBezTo>
                    <a:pt x="474" y="4272"/>
                    <a:pt x="604" y="4141"/>
                    <a:pt x="604" y="3962"/>
                  </a:cubicBezTo>
                  <a:cubicBezTo>
                    <a:pt x="604" y="3807"/>
                    <a:pt x="487" y="3667"/>
                    <a:pt x="335" y="3667"/>
                  </a:cubicBezTo>
                  <a:cubicBezTo>
                    <a:pt x="327" y="3667"/>
                    <a:pt x="319" y="3668"/>
                    <a:pt x="310" y="3668"/>
                  </a:cubicBezTo>
                  <a:cubicBezTo>
                    <a:pt x="301" y="3668"/>
                    <a:pt x="292" y="3667"/>
                    <a:pt x="283" y="366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30"/>
            <p:cNvSpPr/>
            <p:nvPr/>
          </p:nvSpPr>
          <p:spPr>
            <a:xfrm>
              <a:off x="604523" y="2721688"/>
              <a:ext cx="12933" cy="13019"/>
            </a:xfrm>
            <a:custGeom>
              <a:rect b="b" l="l" r="r" t="t"/>
              <a:pathLst>
                <a:path extrusionOk="0" h="608" w="604">
                  <a:moveTo>
                    <a:pt x="302" y="0"/>
                  </a:moveTo>
                  <a:cubicBezTo>
                    <a:pt x="225" y="0"/>
                    <a:pt x="147" y="29"/>
                    <a:pt x="82" y="86"/>
                  </a:cubicBezTo>
                  <a:cubicBezTo>
                    <a:pt x="66" y="119"/>
                    <a:pt x="33" y="151"/>
                    <a:pt x="17" y="184"/>
                  </a:cubicBezTo>
                  <a:cubicBezTo>
                    <a:pt x="1" y="216"/>
                    <a:pt x="1" y="265"/>
                    <a:pt x="1" y="298"/>
                  </a:cubicBezTo>
                  <a:cubicBezTo>
                    <a:pt x="1" y="347"/>
                    <a:pt x="1" y="379"/>
                    <a:pt x="17" y="412"/>
                  </a:cubicBezTo>
                  <a:cubicBezTo>
                    <a:pt x="33" y="461"/>
                    <a:pt x="66" y="494"/>
                    <a:pt x="82" y="510"/>
                  </a:cubicBezTo>
                  <a:cubicBezTo>
                    <a:pt x="115" y="542"/>
                    <a:pt x="147" y="575"/>
                    <a:pt x="196" y="591"/>
                  </a:cubicBezTo>
                  <a:cubicBezTo>
                    <a:pt x="229" y="591"/>
                    <a:pt x="262" y="608"/>
                    <a:pt x="310" y="608"/>
                  </a:cubicBezTo>
                  <a:cubicBezTo>
                    <a:pt x="343" y="608"/>
                    <a:pt x="376" y="591"/>
                    <a:pt x="425" y="575"/>
                  </a:cubicBezTo>
                  <a:cubicBezTo>
                    <a:pt x="457" y="575"/>
                    <a:pt x="490" y="542"/>
                    <a:pt x="522" y="510"/>
                  </a:cubicBezTo>
                  <a:cubicBezTo>
                    <a:pt x="571" y="461"/>
                    <a:pt x="604" y="379"/>
                    <a:pt x="604" y="298"/>
                  </a:cubicBezTo>
                  <a:cubicBezTo>
                    <a:pt x="604" y="265"/>
                    <a:pt x="604" y="216"/>
                    <a:pt x="588" y="184"/>
                  </a:cubicBezTo>
                  <a:cubicBezTo>
                    <a:pt x="571" y="151"/>
                    <a:pt x="555" y="119"/>
                    <a:pt x="522" y="86"/>
                  </a:cubicBezTo>
                  <a:cubicBezTo>
                    <a:pt x="457" y="29"/>
                    <a:pt x="380" y="0"/>
                    <a:pt x="30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30"/>
            <p:cNvSpPr/>
            <p:nvPr/>
          </p:nvSpPr>
          <p:spPr>
            <a:xfrm>
              <a:off x="826206" y="2787167"/>
              <a:ext cx="12933" cy="12826"/>
            </a:xfrm>
            <a:custGeom>
              <a:rect b="b" l="l" r="r" t="t"/>
              <a:pathLst>
                <a:path extrusionOk="0" h="599" w="604">
                  <a:moveTo>
                    <a:pt x="292" y="0"/>
                  </a:moveTo>
                  <a:cubicBezTo>
                    <a:pt x="217" y="0"/>
                    <a:pt x="143" y="26"/>
                    <a:pt x="82" y="77"/>
                  </a:cubicBezTo>
                  <a:cubicBezTo>
                    <a:pt x="66" y="109"/>
                    <a:pt x="33" y="142"/>
                    <a:pt x="17" y="191"/>
                  </a:cubicBezTo>
                  <a:cubicBezTo>
                    <a:pt x="0" y="223"/>
                    <a:pt x="0" y="256"/>
                    <a:pt x="0" y="305"/>
                  </a:cubicBezTo>
                  <a:cubicBezTo>
                    <a:pt x="0" y="370"/>
                    <a:pt x="33" y="452"/>
                    <a:pt x="82" y="501"/>
                  </a:cubicBezTo>
                  <a:cubicBezTo>
                    <a:pt x="114" y="533"/>
                    <a:pt x="147" y="549"/>
                    <a:pt x="196" y="566"/>
                  </a:cubicBezTo>
                  <a:cubicBezTo>
                    <a:pt x="229" y="582"/>
                    <a:pt x="261" y="598"/>
                    <a:pt x="310" y="598"/>
                  </a:cubicBezTo>
                  <a:cubicBezTo>
                    <a:pt x="343" y="598"/>
                    <a:pt x="375" y="582"/>
                    <a:pt x="424" y="566"/>
                  </a:cubicBezTo>
                  <a:cubicBezTo>
                    <a:pt x="457" y="549"/>
                    <a:pt x="489" y="533"/>
                    <a:pt x="522" y="501"/>
                  </a:cubicBezTo>
                  <a:cubicBezTo>
                    <a:pt x="571" y="452"/>
                    <a:pt x="604" y="370"/>
                    <a:pt x="604" y="305"/>
                  </a:cubicBezTo>
                  <a:cubicBezTo>
                    <a:pt x="604" y="256"/>
                    <a:pt x="604" y="223"/>
                    <a:pt x="587" y="191"/>
                  </a:cubicBezTo>
                  <a:cubicBezTo>
                    <a:pt x="571" y="142"/>
                    <a:pt x="555" y="109"/>
                    <a:pt x="522" y="77"/>
                  </a:cubicBezTo>
                  <a:cubicBezTo>
                    <a:pt x="489" y="60"/>
                    <a:pt x="457" y="28"/>
                    <a:pt x="424" y="28"/>
                  </a:cubicBezTo>
                  <a:cubicBezTo>
                    <a:pt x="381" y="9"/>
                    <a:pt x="336" y="0"/>
                    <a:pt x="29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30"/>
            <p:cNvSpPr/>
            <p:nvPr/>
          </p:nvSpPr>
          <p:spPr>
            <a:xfrm>
              <a:off x="708566" y="2786696"/>
              <a:ext cx="91474" cy="13297"/>
            </a:xfrm>
            <a:custGeom>
              <a:rect b="b" l="l" r="r" t="t"/>
              <a:pathLst>
                <a:path extrusionOk="0" h="621" w="4272">
                  <a:moveTo>
                    <a:pt x="310" y="1"/>
                  </a:moveTo>
                  <a:cubicBezTo>
                    <a:pt x="131" y="1"/>
                    <a:pt x="0" y="148"/>
                    <a:pt x="0" y="311"/>
                  </a:cubicBezTo>
                  <a:lnTo>
                    <a:pt x="16" y="311"/>
                  </a:lnTo>
                  <a:cubicBezTo>
                    <a:pt x="16" y="474"/>
                    <a:pt x="147" y="604"/>
                    <a:pt x="310" y="620"/>
                  </a:cubicBezTo>
                  <a:cubicBezTo>
                    <a:pt x="473" y="620"/>
                    <a:pt x="603" y="474"/>
                    <a:pt x="603" y="311"/>
                  </a:cubicBezTo>
                  <a:cubicBezTo>
                    <a:pt x="603" y="148"/>
                    <a:pt x="473" y="1"/>
                    <a:pt x="310" y="1"/>
                  </a:cubicBezTo>
                  <a:close/>
                  <a:moveTo>
                    <a:pt x="2136" y="1"/>
                  </a:moveTo>
                  <a:cubicBezTo>
                    <a:pt x="1973" y="1"/>
                    <a:pt x="1826" y="148"/>
                    <a:pt x="1826" y="311"/>
                  </a:cubicBezTo>
                  <a:lnTo>
                    <a:pt x="1842" y="311"/>
                  </a:lnTo>
                  <a:cubicBezTo>
                    <a:pt x="1842" y="474"/>
                    <a:pt x="1973" y="620"/>
                    <a:pt x="2136" y="620"/>
                  </a:cubicBezTo>
                  <a:cubicBezTo>
                    <a:pt x="2299" y="620"/>
                    <a:pt x="2446" y="474"/>
                    <a:pt x="2446" y="311"/>
                  </a:cubicBezTo>
                  <a:cubicBezTo>
                    <a:pt x="2446" y="148"/>
                    <a:pt x="2299" y="1"/>
                    <a:pt x="2136" y="1"/>
                  </a:cubicBezTo>
                  <a:close/>
                  <a:moveTo>
                    <a:pt x="3978" y="1"/>
                  </a:moveTo>
                  <a:cubicBezTo>
                    <a:pt x="3799" y="1"/>
                    <a:pt x="3668" y="148"/>
                    <a:pt x="3668" y="311"/>
                  </a:cubicBezTo>
                  <a:cubicBezTo>
                    <a:pt x="3668" y="474"/>
                    <a:pt x="3799" y="620"/>
                    <a:pt x="3978" y="620"/>
                  </a:cubicBezTo>
                  <a:cubicBezTo>
                    <a:pt x="4141" y="620"/>
                    <a:pt x="4272" y="474"/>
                    <a:pt x="4272" y="311"/>
                  </a:cubicBezTo>
                  <a:cubicBezTo>
                    <a:pt x="4272" y="148"/>
                    <a:pt x="4141" y="1"/>
                    <a:pt x="397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30"/>
            <p:cNvSpPr/>
            <p:nvPr/>
          </p:nvSpPr>
          <p:spPr>
            <a:xfrm>
              <a:off x="669467" y="2787060"/>
              <a:ext cx="13276" cy="12933"/>
            </a:xfrm>
            <a:custGeom>
              <a:rect b="b" l="l" r="r" t="t"/>
              <a:pathLst>
                <a:path extrusionOk="0" h="604" w="620">
                  <a:moveTo>
                    <a:pt x="321" y="1"/>
                  </a:moveTo>
                  <a:cubicBezTo>
                    <a:pt x="278" y="1"/>
                    <a:pt x="235" y="11"/>
                    <a:pt x="196" y="33"/>
                  </a:cubicBezTo>
                  <a:cubicBezTo>
                    <a:pt x="163" y="33"/>
                    <a:pt x="114" y="65"/>
                    <a:pt x="98" y="82"/>
                  </a:cubicBezTo>
                  <a:cubicBezTo>
                    <a:pt x="65" y="114"/>
                    <a:pt x="49" y="147"/>
                    <a:pt x="33" y="196"/>
                  </a:cubicBezTo>
                  <a:cubicBezTo>
                    <a:pt x="16" y="228"/>
                    <a:pt x="0" y="261"/>
                    <a:pt x="0" y="310"/>
                  </a:cubicBezTo>
                  <a:cubicBezTo>
                    <a:pt x="0" y="375"/>
                    <a:pt x="33" y="457"/>
                    <a:pt x="98" y="506"/>
                  </a:cubicBezTo>
                  <a:cubicBezTo>
                    <a:pt x="114" y="538"/>
                    <a:pt x="163" y="554"/>
                    <a:pt x="196" y="571"/>
                  </a:cubicBezTo>
                  <a:cubicBezTo>
                    <a:pt x="228" y="587"/>
                    <a:pt x="277" y="603"/>
                    <a:pt x="310" y="603"/>
                  </a:cubicBezTo>
                  <a:cubicBezTo>
                    <a:pt x="343" y="603"/>
                    <a:pt x="391" y="587"/>
                    <a:pt x="424" y="571"/>
                  </a:cubicBezTo>
                  <a:cubicBezTo>
                    <a:pt x="457" y="554"/>
                    <a:pt x="489" y="538"/>
                    <a:pt x="522" y="506"/>
                  </a:cubicBezTo>
                  <a:cubicBezTo>
                    <a:pt x="587" y="457"/>
                    <a:pt x="620" y="375"/>
                    <a:pt x="620" y="310"/>
                  </a:cubicBezTo>
                  <a:cubicBezTo>
                    <a:pt x="620" y="261"/>
                    <a:pt x="603" y="228"/>
                    <a:pt x="587" y="196"/>
                  </a:cubicBezTo>
                  <a:cubicBezTo>
                    <a:pt x="551" y="76"/>
                    <a:pt x="437" y="1"/>
                    <a:pt x="3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p31"/>
          <p:cNvSpPr txBox="1"/>
          <p:nvPr>
            <p:ph type="ctrTitle"/>
          </p:nvPr>
        </p:nvSpPr>
        <p:spPr>
          <a:xfrm>
            <a:off x="515275" y="1423198"/>
            <a:ext cx="2916300" cy="14202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SzPts val="3800"/>
              <a:buNone/>
            </a:pPr>
            <a:r>
              <a:rPr b="1" lang="en" sz="2300">
                <a:solidFill>
                  <a:schemeClr val="accent2"/>
                </a:solidFill>
                <a:latin typeface="Archivo"/>
                <a:ea typeface="Archivo"/>
                <a:cs typeface="Archivo"/>
                <a:sym typeface="Archivo"/>
              </a:rPr>
              <a:t>H1 Goes </a:t>
            </a:r>
            <a:r>
              <a:rPr b="1" lang="en" sz="2300">
                <a:solidFill>
                  <a:schemeClr val="accent2"/>
                </a:solidFill>
                <a:latin typeface="Archivo"/>
                <a:ea typeface="Archivo"/>
                <a:cs typeface="Archivo"/>
                <a:sym typeface="Archivo"/>
              </a:rPr>
              <a:t>Here</a:t>
            </a:r>
            <a:endParaRPr b="1" sz="2300">
              <a:solidFill>
                <a:schemeClr val="accent2"/>
              </a:solidFill>
              <a:latin typeface="Archivo"/>
              <a:ea typeface="Archivo"/>
              <a:cs typeface="Archivo"/>
              <a:sym typeface="Archivo"/>
            </a:endParaRPr>
          </a:p>
          <a:p>
            <a:pPr indent="0" lvl="0" marL="0" rtl="0" algn="l">
              <a:lnSpc>
                <a:spcPct val="90000"/>
              </a:lnSpc>
              <a:spcBef>
                <a:spcPts val="0"/>
              </a:spcBef>
              <a:spcAft>
                <a:spcPts val="0"/>
              </a:spcAft>
              <a:buSzPts val="3800"/>
              <a:buNone/>
            </a:pPr>
            <a:r>
              <a:t/>
            </a:r>
            <a:endParaRPr b="1" sz="2300">
              <a:solidFill>
                <a:schemeClr val="accent2"/>
              </a:solidFill>
              <a:latin typeface="Archivo"/>
              <a:ea typeface="Archivo"/>
              <a:cs typeface="Archivo"/>
              <a:sym typeface="Archivo"/>
            </a:endParaRPr>
          </a:p>
        </p:txBody>
      </p:sp>
      <p:sp>
        <p:nvSpPr>
          <p:cNvPr id="616" name="Google Shape;616;p31"/>
          <p:cNvSpPr txBox="1"/>
          <p:nvPr>
            <p:ph idx="4" type="body"/>
          </p:nvPr>
        </p:nvSpPr>
        <p:spPr>
          <a:xfrm>
            <a:off x="3041675" y="1143000"/>
            <a:ext cx="2743200" cy="3543600"/>
          </a:xfrm>
          <a:prstGeom prst="rect">
            <a:avLst/>
          </a:prstGeom>
          <a:noFill/>
          <a:ln>
            <a:noFill/>
          </a:ln>
        </p:spPr>
        <p:txBody>
          <a:bodyPr anchorCtr="0" anchor="t" bIns="34275" lIns="68575" spcFirstLastPara="1" rIns="68575" wrap="square" tIns="34275">
            <a:noAutofit/>
          </a:bodyPr>
          <a:lstStyle/>
          <a:p>
            <a:pPr indent="-241300" lvl="0" marL="342900" rtl="0" algn="l">
              <a:lnSpc>
                <a:spcPct val="115000"/>
              </a:lnSpc>
              <a:spcBef>
                <a:spcPts val="800"/>
              </a:spcBef>
              <a:spcAft>
                <a:spcPts val="0"/>
              </a:spcAft>
              <a:buSzPts val="1200"/>
              <a:buFont typeface="Archivo"/>
              <a:buChar char="●"/>
            </a:pPr>
            <a:r>
              <a:rPr lang="en" sz="1200"/>
              <a:t>How do you help strengthen my ability to</a:t>
            </a:r>
            <a:r>
              <a:rPr lang="en" sz="1200">
                <a:solidFill>
                  <a:schemeClr val="accent2"/>
                </a:solidFill>
                <a:latin typeface="Archivo SemiBold"/>
                <a:ea typeface="Archivo SemiBold"/>
                <a:cs typeface="Archivo SemiBold"/>
                <a:sym typeface="Archivo SemiBold"/>
              </a:rPr>
              <a:t> detect and respond to </a:t>
            </a:r>
            <a:r>
              <a:rPr lang="en" sz="1200"/>
              <a:t>actual security incidents?</a:t>
            </a:r>
            <a:r>
              <a:rPr lang="en" sz="1200">
                <a:latin typeface="Archivo"/>
                <a:ea typeface="Archivo"/>
                <a:cs typeface="Archivo"/>
                <a:sym typeface="Archivo"/>
              </a:rPr>
              <a:t> </a:t>
            </a:r>
            <a:endParaRPr sz="1200">
              <a:latin typeface="Archivo"/>
              <a:ea typeface="Archivo"/>
              <a:cs typeface="Archivo"/>
              <a:sym typeface="Archivo"/>
            </a:endParaRPr>
          </a:p>
          <a:p>
            <a:pPr indent="-241300" lvl="0" marL="342900" rtl="0" algn="l">
              <a:lnSpc>
                <a:spcPct val="115000"/>
              </a:lnSpc>
              <a:spcBef>
                <a:spcPts val="800"/>
              </a:spcBef>
              <a:spcAft>
                <a:spcPts val="0"/>
              </a:spcAft>
              <a:buSzPts val="1200"/>
              <a:buChar char="●"/>
            </a:pPr>
            <a:r>
              <a:rPr lang="en" sz="1200"/>
              <a:t>W</a:t>
            </a:r>
            <a:r>
              <a:rPr lang="en" sz="1200"/>
              <a:t>hat</a:t>
            </a:r>
            <a:r>
              <a:rPr lang="en" sz="1200">
                <a:solidFill>
                  <a:schemeClr val="accent2"/>
                </a:solidFill>
                <a:latin typeface="Archivo SemiBold"/>
                <a:ea typeface="Archivo SemiBold"/>
                <a:cs typeface="Archivo SemiBold"/>
                <a:sym typeface="Archivo SemiBold"/>
              </a:rPr>
              <a:t> data and sources </a:t>
            </a:r>
            <a:r>
              <a:rPr lang="en" sz="1200"/>
              <a:t>do you  use for detection?</a:t>
            </a:r>
            <a:endParaRPr sz="1200">
              <a:solidFill>
                <a:schemeClr val="accent2"/>
              </a:solidFill>
              <a:latin typeface="Archivo SemiBold"/>
              <a:ea typeface="Archivo SemiBold"/>
              <a:cs typeface="Archivo SemiBold"/>
              <a:sym typeface="Archivo SemiBold"/>
            </a:endParaRPr>
          </a:p>
          <a:p>
            <a:pPr indent="-241300" lvl="0" marL="342900" rtl="0" algn="l">
              <a:lnSpc>
                <a:spcPct val="115000"/>
              </a:lnSpc>
              <a:spcBef>
                <a:spcPts val="800"/>
              </a:spcBef>
              <a:spcAft>
                <a:spcPts val="0"/>
              </a:spcAft>
              <a:buSzPts val="1200"/>
              <a:buFont typeface="Archivo"/>
              <a:buChar char="●"/>
            </a:pPr>
            <a:r>
              <a:rPr lang="en" sz="1200"/>
              <a:t>Can you help me get</a:t>
            </a:r>
            <a:r>
              <a:rPr lang="en" sz="1200">
                <a:solidFill>
                  <a:schemeClr val="accent2"/>
                </a:solidFill>
                <a:latin typeface="Archivo SemiBold"/>
                <a:ea typeface="Archivo SemiBold"/>
                <a:cs typeface="Archivo SemiBold"/>
                <a:sym typeface="Archivo SemiBold"/>
              </a:rPr>
              <a:t> more value</a:t>
            </a:r>
            <a:r>
              <a:rPr lang="en" sz="1200"/>
              <a:t> from my existing investments security tools? If yes, how</a:t>
            </a:r>
            <a:r>
              <a:rPr lang="en" sz="1200"/>
              <a:t>?</a:t>
            </a:r>
            <a:endParaRPr sz="1200">
              <a:latin typeface="Archivo"/>
              <a:ea typeface="Archivo"/>
              <a:cs typeface="Archivo"/>
              <a:sym typeface="Archivo"/>
            </a:endParaRPr>
          </a:p>
          <a:p>
            <a:pPr indent="-241300" lvl="0" marL="342900" rtl="0" algn="l">
              <a:lnSpc>
                <a:spcPct val="115000"/>
              </a:lnSpc>
              <a:spcBef>
                <a:spcPts val="800"/>
              </a:spcBef>
              <a:spcAft>
                <a:spcPts val="0"/>
              </a:spcAft>
              <a:buSzPts val="1200"/>
              <a:buChar char="●"/>
            </a:pPr>
            <a:r>
              <a:rPr lang="en" sz="1200"/>
              <a:t>How can you help</a:t>
            </a:r>
            <a:r>
              <a:rPr lang="en" sz="1200">
                <a:solidFill>
                  <a:schemeClr val="accent2"/>
                </a:solidFill>
                <a:latin typeface="Archivo SemiBold"/>
                <a:ea typeface="Archivo SemiBold"/>
                <a:cs typeface="Archivo SemiBold"/>
                <a:sym typeface="Archivo SemiBold"/>
              </a:rPr>
              <a:t> improve the effectiveness</a:t>
            </a:r>
            <a:r>
              <a:rPr lang="en" sz="1200"/>
              <a:t> and efficiency of my current cybersecurity team?</a:t>
            </a:r>
            <a:endParaRPr sz="1200"/>
          </a:p>
          <a:p>
            <a:pPr indent="0" lvl="0" marL="457200" rtl="0" algn="l">
              <a:lnSpc>
                <a:spcPct val="115000"/>
              </a:lnSpc>
              <a:spcBef>
                <a:spcPts val="800"/>
              </a:spcBef>
              <a:spcAft>
                <a:spcPts val="800"/>
              </a:spcAft>
              <a:buNone/>
            </a:pPr>
            <a:r>
              <a:t/>
            </a:r>
            <a:endParaRPr sz="1200">
              <a:latin typeface="Archivo"/>
              <a:ea typeface="Archivo"/>
              <a:cs typeface="Archivo"/>
              <a:sym typeface="Archivo"/>
            </a:endParaRPr>
          </a:p>
        </p:txBody>
      </p:sp>
      <p:pic>
        <p:nvPicPr>
          <p:cNvPr id="617" name="Google Shape;617;p31"/>
          <p:cNvPicPr preferRelativeResize="0"/>
          <p:nvPr>
            <p:ph idx="2" type="pic"/>
          </p:nvPr>
        </p:nvPicPr>
        <p:blipFill rotWithShape="1">
          <a:blip r:embed="rId3">
            <a:alphaModFix/>
          </a:blip>
          <a:srcRect b="0" l="9998" r="58037" t="0"/>
          <a:stretch/>
        </p:blipFill>
        <p:spPr>
          <a:xfrm>
            <a:off x="0" y="-2287"/>
            <a:ext cx="2464200" cy="5148072"/>
          </a:xfrm>
          <a:prstGeom prst="rect">
            <a:avLst/>
          </a:prstGeom>
          <a:noFill/>
          <a:ln>
            <a:noFill/>
          </a:ln>
        </p:spPr>
      </p:pic>
      <p:sp>
        <p:nvSpPr>
          <p:cNvPr id="618" name="Google Shape;618;p31"/>
          <p:cNvSpPr/>
          <p:nvPr/>
        </p:nvSpPr>
        <p:spPr>
          <a:xfrm rot="-5400000">
            <a:off x="-513984" y="2077484"/>
            <a:ext cx="5147786" cy="988533"/>
          </a:xfrm>
          <a:custGeom>
            <a:rect b="b" l="l" r="r" t="t"/>
            <a:pathLst>
              <a:path extrusionOk="0" h="54949" w="285750">
                <a:moveTo>
                  <a:pt x="0" y="1"/>
                </a:moveTo>
                <a:lnTo>
                  <a:pt x="0" y="54948"/>
                </a:lnTo>
                <a:lnTo>
                  <a:pt x="285750" y="54948"/>
                </a:lnTo>
                <a:lnTo>
                  <a:pt x="285750" y="5918"/>
                </a:lnTo>
                <a:cubicBezTo>
                  <a:pt x="257008" y="24647"/>
                  <a:pt x="224349" y="37672"/>
                  <a:pt x="189428" y="43530"/>
                </a:cubicBezTo>
                <a:cubicBezTo>
                  <a:pt x="175736" y="45826"/>
                  <a:pt x="161695" y="47011"/>
                  <a:pt x="147408" y="47011"/>
                </a:cubicBezTo>
                <a:cubicBezTo>
                  <a:pt x="145023" y="47011"/>
                  <a:pt x="142630" y="46978"/>
                  <a:pt x="140232" y="46911"/>
                </a:cubicBezTo>
                <a:cubicBezTo>
                  <a:pt x="137029" y="46816"/>
                  <a:pt x="133802" y="46673"/>
                  <a:pt x="130576" y="46459"/>
                </a:cubicBezTo>
                <a:cubicBezTo>
                  <a:pt x="91416" y="43887"/>
                  <a:pt x="54924" y="32564"/>
                  <a:pt x="22872" y="14538"/>
                </a:cubicBezTo>
                <a:cubicBezTo>
                  <a:pt x="14966" y="10085"/>
                  <a:pt x="7334" y="5228"/>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31"/>
          <p:cNvSpPr txBox="1"/>
          <p:nvPr>
            <p:ph idx="2" type="sldNum"/>
          </p:nvPr>
        </p:nvSpPr>
        <p:spPr>
          <a:xfrm>
            <a:off x="2107550" y="4686300"/>
            <a:ext cx="6279900" cy="4572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r>
              <a:rPr lang="en">
                <a:solidFill>
                  <a:schemeClr val="accent6"/>
                </a:solidFill>
              </a:rPr>
              <a:t>© Deepwatch 2022. Confidential and proprietary. </a:t>
            </a:r>
            <a:r>
              <a:rPr lang="en">
                <a:solidFill>
                  <a:schemeClr val="accent6"/>
                </a:solidFill>
                <a:latin typeface="Arial"/>
                <a:ea typeface="Arial"/>
                <a:cs typeface="Arial"/>
                <a:sym typeface="Arial"/>
              </a:rPr>
              <a:t>| www.deepwatch.com</a:t>
            </a:r>
            <a:endParaRPr/>
          </a:p>
        </p:txBody>
      </p:sp>
      <p:sp>
        <p:nvSpPr>
          <p:cNvPr id="620" name="Google Shape;620;p31"/>
          <p:cNvSpPr txBox="1"/>
          <p:nvPr>
            <p:ph type="title"/>
          </p:nvPr>
        </p:nvSpPr>
        <p:spPr>
          <a:xfrm>
            <a:off x="3041675" y="621800"/>
            <a:ext cx="5824800" cy="338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Questions to ask an </a:t>
            </a:r>
            <a:r>
              <a:rPr lang="en"/>
              <a:t>MDR partner</a:t>
            </a:r>
            <a:endParaRPr>
              <a:solidFill>
                <a:schemeClr val="dk2"/>
              </a:solidFill>
              <a:latin typeface="Archivo"/>
              <a:ea typeface="Archivo"/>
              <a:cs typeface="Archivo"/>
              <a:sym typeface="Archivo"/>
            </a:endParaRPr>
          </a:p>
        </p:txBody>
      </p:sp>
      <p:sp>
        <p:nvSpPr>
          <p:cNvPr id="621" name="Google Shape;621;p31"/>
          <p:cNvSpPr txBox="1"/>
          <p:nvPr>
            <p:ph idx="3" type="sldNum"/>
          </p:nvPr>
        </p:nvSpPr>
        <p:spPr>
          <a:xfrm>
            <a:off x="8138100" y="4686302"/>
            <a:ext cx="548700" cy="4572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sz="800">
                <a:solidFill>
                  <a:schemeClr val="dk2"/>
                </a:solidFill>
                <a:latin typeface="Archivo"/>
                <a:ea typeface="Archivo"/>
                <a:cs typeface="Archivo"/>
                <a:sym typeface="Archivo"/>
              </a:rPr>
              <a:t>‹#›</a:t>
            </a:fld>
            <a:endParaRPr sz="800">
              <a:solidFill>
                <a:schemeClr val="dk2"/>
              </a:solidFill>
              <a:latin typeface="Archivo"/>
              <a:ea typeface="Archivo"/>
              <a:cs typeface="Archivo"/>
              <a:sym typeface="Archivo"/>
            </a:endParaRPr>
          </a:p>
        </p:txBody>
      </p:sp>
      <p:sp>
        <p:nvSpPr>
          <p:cNvPr id="622" name="Google Shape;622;p31"/>
          <p:cNvSpPr txBox="1"/>
          <p:nvPr>
            <p:ph idx="4" type="body"/>
          </p:nvPr>
        </p:nvSpPr>
        <p:spPr>
          <a:xfrm>
            <a:off x="6208175" y="1143000"/>
            <a:ext cx="2743200" cy="3543600"/>
          </a:xfrm>
          <a:prstGeom prst="rect">
            <a:avLst/>
          </a:prstGeom>
          <a:noFill/>
          <a:ln>
            <a:noFill/>
          </a:ln>
        </p:spPr>
        <p:txBody>
          <a:bodyPr anchorCtr="0" anchor="t" bIns="34275" lIns="68575" spcFirstLastPara="1" rIns="68575" wrap="square" tIns="34275">
            <a:noAutofit/>
          </a:bodyPr>
          <a:lstStyle/>
          <a:p>
            <a:pPr indent="-241300" lvl="0" marL="342900" rtl="0" algn="l">
              <a:lnSpc>
                <a:spcPct val="115000"/>
              </a:lnSpc>
              <a:spcBef>
                <a:spcPts val="800"/>
              </a:spcBef>
              <a:spcAft>
                <a:spcPts val="0"/>
              </a:spcAft>
              <a:buSzPts val="1200"/>
              <a:buFont typeface="Archivo"/>
              <a:buChar char="●"/>
            </a:pPr>
            <a:r>
              <a:rPr lang="en" sz="1200"/>
              <a:t>How do you and </a:t>
            </a:r>
            <a:r>
              <a:rPr lang="en" sz="1200"/>
              <a:t>my team work together during a </a:t>
            </a:r>
            <a:r>
              <a:rPr lang="en" sz="1200">
                <a:solidFill>
                  <a:schemeClr val="accent2"/>
                </a:solidFill>
                <a:latin typeface="Archivo SemiBold"/>
                <a:ea typeface="Archivo SemiBold"/>
                <a:cs typeface="Archivo SemiBold"/>
                <a:sym typeface="Archivo SemiBold"/>
              </a:rPr>
              <a:t>security incident</a:t>
            </a:r>
            <a:r>
              <a:rPr lang="en" sz="1200"/>
              <a:t>?</a:t>
            </a:r>
            <a:endParaRPr sz="1200"/>
          </a:p>
          <a:p>
            <a:pPr indent="-241300" lvl="0" marL="342900" rtl="0" algn="l">
              <a:lnSpc>
                <a:spcPct val="115000"/>
              </a:lnSpc>
              <a:spcBef>
                <a:spcPts val="800"/>
              </a:spcBef>
              <a:spcAft>
                <a:spcPts val="0"/>
              </a:spcAft>
              <a:buSzPts val="1200"/>
              <a:buFont typeface="Archivo"/>
              <a:buChar char="●"/>
            </a:pPr>
            <a:r>
              <a:rPr lang="en" sz="1200">
                <a:latin typeface="Archivo"/>
                <a:ea typeface="Archivo"/>
                <a:cs typeface="Archivo"/>
                <a:sym typeface="Archivo"/>
              </a:rPr>
              <a:t> H</a:t>
            </a:r>
            <a:r>
              <a:rPr lang="en" sz="1200"/>
              <a:t>ow do you detect evasive threats that escape the security stack? Is</a:t>
            </a:r>
            <a:r>
              <a:rPr lang="en" sz="1200">
                <a:solidFill>
                  <a:schemeClr val="accent2"/>
                </a:solidFill>
                <a:latin typeface="Archivo SemiBold"/>
                <a:ea typeface="Archivo SemiBold"/>
                <a:cs typeface="Archivo SemiBold"/>
                <a:sym typeface="Archivo SemiBold"/>
              </a:rPr>
              <a:t> Threat Hunting</a:t>
            </a:r>
            <a:r>
              <a:rPr lang="en" sz="1200"/>
              <a:t> part of standard offering?</a:t>
            </a:r>
            <a:endParaRPr sz="1200"/>
          </a:p>
          <a:p>
            <a:pPr indent="-241300" lvl="0" marL="342900" rtl="0" algn="l">
              <a:lnSpc>
                <a:spcPct val="115000"/>
              </a:lnSpc>
              <a:spcBef>
                <a:spcPts val="800"/>
              </a:spcBef>
              <a:spcAft>
                <a:spcPts val="0"/>
              </a:spcAft>
              <a:buSzPts val="1200"/>
              <a:buFont typeface="Archivo"/>
              <a:buChar char="●"/>
            </a:pPr>
            <a:r>
              <a:rPr lang="en" sz="1200"/>
              <a:t>D</a:t>
            </a:r>
            <a:r>
              <a:rPr lang="en" sz="1200">
                <a:latin typeface="Archivo"/>
                <a:ea typeface="Archivo"/>
                <a:cs typeface="Archivo"/>
                <a:sym typeface="Archivo"/>
              </a:rPr>
              <a:t>o you help me </a:t>
            </a:r>
            <a:r>
              <a:rPr lang="en" sz="1200"/>
              <a:t>improve my </a:t>
            </a:r>
            <a:r>
              <a:rPr lang="en" sz="1200">
                <a:solidFill>
                  <a:schemeClr val="accent2"/>
                </a:solidFill>
                <a:latin typeface="Archivo SemiBold"/>
                <a:ea typeface="Archivo SemiBold"/>
                <a:cs typeface="Archivo SemiBold"/>
                <a:sym typeface="Archivo SemiBold"/>
              </a:rPr>
              <a:t>security posture</a:t>
            </a:r>
            <a:r>
              <a:rPr lang="en" sz="1200">
                <a:latin typeface="Archivo"/>
                <a:ea typeface="Archivo"/>
                <a:cs typeface="Archivo"/>
                <a:sym typeface="Archivo"/>
              </a:rPr>
              <a:t>?</a:t>
            </a:r>
            <a:r>
              <a:rPr lang="en" sz="1200">
                <a:latin typeface="Archivo"/>
                <a:ea typeface="Archivo"/>
                <a:cs typeface="Archivo"/>
                <a:sym typeface="Archivo"/>
              </a:rPr>
              <a:t> If yes, how?</a:t>
            </a:r>
            <a:endParaRPr sz="1200">
              <a:latin typeface="Archivo"/>
              <a:ea typeface="Archivo"/>
              <a:cs typeface="Archivo"/>
              <a:sym typeface="Archivo"/>
            </a:endParaRPr>
          </a:p>
          <a:p>
            <a:pPr indent="-241300" lvl="0" marL="342900" rtl="0" algn="l">
              <a:lnSpc>
                <a:spcPct val="115000"/>
              </a:lnSpc>
              <a:spcBef>
                <a:spcPts val="800"/>
              </a:spcBef>
              <a:spcAft>
                <a:spcPts val="0"/>
              </a:spcAft>
              <a:buSzPts val="1200"/>
              <a:buChar char="●"/>
            </a:pPr>
            <a:r>
              <a:rPr lang="en" sz="1200"/>
              <a:t>How long do you </a:t>
            </a:r>
            <a:r>
              <a:rPr lang="en" sz="1200">
                <a:solidFill>
                  <a:schemeClr val="accent2"/>
                </a:solidFill>
                <a:latin typeface="Archivo SemiBold"/>
                <a:ea typeface="Archivo SemiBold"/>
                <a:cs typeface="Archivo SemiBold"/>
                <a:sym typeface="Archivo SemiBold"/>
              </a:rPr>
              <a:t>store the data</a:t>
            </a:r>
            <a:r>
              <a:rPr lang="en" sz="1200"/>
              <a:t> for running queries for detections and forensic analysis?</a:t>
            </a:r>
            <a:endParaRPr sz="1200"/>
          </a:p>
          <a:p>
            <a:pPr indent="0" lvl="0" marL="457200" rtl="0" algn="l">
              <a:lnSpc>
                <a:spcPct val="115000"/>
              </a:lnSpc>
              <a:spcBef>
                <a:spcPts val="800"/>
              </a:spcBef>
              <a:spcAft>
                <a:spcPts val="800"/>
              </a:spcAft>
              <a:buNone/>
            </a:pPr>
            <a:r>
              <a:t/>
            </a:r>
            <a:endParaRPr sz="1200">
              <a:latin typeface="Archivo"/>
              <a:ea typeface="Archivo"/>
              <a:cs typeface="Archivo"/>
              <a:sym typeface="Archiv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32"/>
          <p:cNvSpPr txBox="1"/>
          <p:nvPr>
            <p:ph idx="12" type="sldNum"/>
          </p:nvPr>
        </p:nvSpPr>
        <p:spPr>
          <a:xfrm>
            <a:off x="8138100" y="4686302"/>
            <a:ext cx="548700" cy="4572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628" name="Google Shape;628;p32"/>
          <p:cNvSpPr txBox="1"/>
          <p:nvPr>
            <p:ph idx="2" type="sldNum"/>
          </p:nvPr>
        </p:nvSpPr>
        <p:spPr>
          <a:xfrm>
            <a:off x="457200" y="4686300"/>
            <a:ext cx="5113200" cy="4572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
                <a:solidFill>
                  <a:srgbClr val="4D5156"/>
                </a:solidFill>
              </a:rPr>
              <a:t>© Deepwatch 2022. Confidential and proprietary. </a:t>
            </a:r>
            <a:r>
              <a:rPr lang="en">
                <a:solidFill>
                  <a:srgbClr val="4D5156"/>
                </a:solidFill>
                <a:highlight>
                  <a:schemeClr val="lt1"/>
                </a:highlight>
              </a:rPr>
              <a:t>| </a:t>
            </a:r>
            <a:r>
              <a:rPr lang="en">
                <a:solidFill>
                  <a:schemeClr val="dk1"/>
                </a:solidFill>
              </a:rPr>
              <a:t>www.deepwatch.com</a:t>
            </a:r>
            <a:endParaRPr>
              <a:solidFill>
                <a:schemeClr val="dk2"/>
              </a:solidFill>
            </a:endParaRPr>
          </a:p>
        </p:txBody>
      </p:sp>
      <p:sp>
        <p:nvSpPr>
          <p:cNvPr id="629" name="Google Shape;629;p32"/>
          <p:cNvSpPr txBox="1"/>
          <p:nvPr>
            <p:ph type="title"/>
          </p:nvPr>
        </p:nvSpPr>
        <p:spPr>
          <a:xfrm>
            <a:off x="457200" y="621800"/>
            <a:ext cx="6920700" cy="338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MDR selection scorecard</a:t>
            </a:r>
            <a:endParaRPr/>
          </a:p>
        </p:txBody>
      </p:sp>
      <p:graphicFrame>
        <p:nvGraphicFramePr>
          <p:cNvPr id="630" name="Google Shape;630;p32"/>
          <p:cNvGraphicFramePr/>
          <p:nvPr/>
        </p:nvGraphicFramePr>
        <p:xfrm>
          <a:off x="488775" y="1072825"/>
          <a:ext cx="3000000" cy="3000000"/>
        </p:xfrm>
        <a:graphic>
          <a:graphicData uri="http://schemas.openxmlformats.org/drawingml/2006/table">
            <a:tbl>
              <a:tblPr>
                <a:noFill/>
                <a:tableStyleId>{BC0F0D89-B3CF-45CC-8DFC-6C625C6708CA}</a:tableStyleId>
              </a:tblPr>
              <a:tblGrid>
                <a:gridCol w="3846825"/>
                <a:gridCol w="1561700"/>
                <a:gridCol w="1568000"/>
                <a:gridCol w="1385450"/>
              </a:tblGrid>
              <a:tr h="346500">
                <a:tc>
                  <a:txBody>
                    <a:bodyPr/>
                    <a:lstStyle/>
                    <a:p>
                      <a:pPr indent="0" lvl="0" marL="0" rtl="0" algn="l">
                        <a:spcBef>
                          <a:spcPts val="0"/>
                        </a:spcBef>
                        <a:spcAft>
                          <a:spcPts val="0"/>
                        </a:spcAft>
                        <a:buNone/>
                      </a:pPr>
                      <a:r>
                        <a:rPr b="1" lang="en" sz="1000">
                          <a:solidFill>
                            <a:schemeClr val="lt1"/>
                          </a:solidFill>
                          <a:latin typeface="Archivo"/>
                          <a:ea typeface="Archivo"/>
                          <a:cs typeface="Archivo"/>
                          <a:sym typeface="Archivo"/>
                        </a:rPr>
                        <a:t>Requirement</a:t>
                      </a:r>
                      <a:endParaRPr b="1" sz="1000">
                        <a:solidFill>
                          <a:schemeClr val="lt1"/>
                        </a:solidFill>
                        <a:latin typeface="Archivo"/>
                        <a:ea typeface="Archivo"/>
                        <a:cs typeface="Archivo"/>
                        <a:sym typeface="Archivo"/>
                      </a:endParaRPr>
                    </a:p>
                  </a:txBody>
                  <a:tcPr marT="91425" marB="91425" marR="91425" marL="91425">
                    <a:solidFill>
                      <a:schemeClr val="accent5"/>
                    </a:solidFill>
                  </a:tcPr>
                </a:tc>
                <a:tc>
                  <a:txBody>
                    <a:bodyPr/>
                    <a:lstStyle/>
                    <a:p>
                      <a:pPr indent="0" lvl="0" marL="0" rtl="0" algn="l">
                        <a:spcBef>
                          <a:spcPts val="0"/>
                        </a:spcBef>
                        <a:spcAft>
                          <a:spcPts val="0"/>
                        </a:spcAft>
                        <a:buNone/>
                      </a:pPr>
                      <a:r>
                        <a:rPr b="1" lang="en" sz="1000">
                          <a:solidFill>
                            <a:schemeClr val="lt1"/>
                          </a:solidFill>
                          <a:latin typeface="Archivo"/>
                          <a:ea typeface="Archivo"/>
                          <a:cs typeface="Archivo"/>
                          <a:sym typeface="Archivo"/>
                        </a:rPr>
                        <a:t>Vendor 1</a:t>
                      </a:r>
                      <a:endParaRPr b="1" sz="1000">
                        <a:solidFill>
                          <a:schemeClr val="lt1"/>
                        </a:solidFill>
                        <a:latin typeface="Archivo"/>
                        <a:ea typeface="Archivo"/>
                        <a:cs typeface="Archivo"/>
                        <a:sym typeface="Archivo"/>
                      </a:endParaRPr>
                    </a:p>
                  </a:txBody>
                  <a:tcPr marT="91425" marB="91425" marR="91425" marL="91425">
                    <a:solidFill>
                      <a:schemeClr val="accent5"/>
                    </a:solidFill>
                  </a:tcPr>
                </a:tc>
                <a:tc>
                  <a:txBody>
                    <a:bodyPr/>
                    <a:lstStyle/>
                    <a:p>
                      <a:pPr indent="0" lvl="0" marL="0" rtl="0" algn="l">
                        <a:spcBef>
                          <a:spcPts val="0"/>
                        </a:spcBef>
                        <a:spcAft>
                          <a:spcPts val="0"/>
                        </a:spcAft>
                        <a:buNone/>
                      </a:pPr>
                      <a:r>
                        <a:rPr b="1" lang="en" sz="1000">
                          <a:solidFill>
                            <a:schemeClr val="lt1"/>
                          </a:solidFill>
                          <a:latin typeface="Archivo"/>
                          <a:ea typeface="Archivo"/>
                          <a:cs typeface="Archivo"/>
                          <a:sym typeface="Archivo"/>
                        </a:rPr>
                        <a:t>Vendor 2</a:t>
                      </a:r>
                      <a:endParaRPr b="1" sz="1000">
                        <a:solidFill>
                          <a:schemeClr val="lt1"/>
                        </a:solidFill>
                        <a:latin typeface="Archivo"/>
                        <a:ea typeface="Archivo"/>
                        <a:cs typeface="Archivo"/>
                        <a:sym typeface="Archivo"/>
                      </a:endParaRPr>
                    </a:p>
                  </a:txBody>
                  <a:tcPr marT="91425" marB="91425" marR="91425" marL="91425">
                    <a:solidFill>
                      <a:schemeClr val="accent5"/>
                    </a:solidFill>
                  </a:tcPr>
                </a:tc>
                <a:tc>
                  <a:txBody>
                    <a:bodyPr/>
                    <a:lstStyle/>
                    <a:p>
                      <a:pPr indent="0" lvl="0" marL="0" rtl="0" algn="l">
                        <a:spcBef>
                          <a:spcPts val="0"/>
                        </a:spcBef>
                        <a:spcAft>
                          <a:spcPts val="0"/>
                        </a:spcAft>
                        <a:buNone/>
                      </a:pPr>
                      <a:r>
                        <a:rPr b="1" lang="en" sz="1000">
                          <a:solidFill>
                            <a:schemeClr val="lt1"/>
                          </a:solidFill>
                          <a:latin typeface="Archivo"/>
                          <a:ea typeface="Archivo"/>
                          <a:cs typeface="Archivo"/>
                          <a:sym typeface="Archivo"/>
                        </a:rPr>
                        <a:t>Vendor 3</a:t>
                      </a:r>
                      <a:endParaRPr b="1" sz="1000">
                        <a:solidFill>
                          <a:schemeClr val="lt1"/>
                        </a:solidFill>
                        <a:latin typeface="Archivo"/>
                        <a:ea typeface="Archivo"/>
                        <a:cs typeface="Archivo"/>
                        <a:sym typeface="Archivo"/>
                      </a:endParaRPr>
                    </a:p>
                  </a:txBody>
                  <a:tcPr marT="91425" marB="91425" marR="91425" marL="91425">
                    <a:solidFill>
                      <a:schemeClr val="accent5"/>
                    </a:solidFill>
                  </a:tcPr>
                </a:tc>
              </a:tr>
              <a:tr h="346500">
                <a:tc>
                  <a:txBody>
                    <a:bodyPr/>
                    <a:lstStyle/>
                    <a:p>
                      <a:pPr indent="0" lvl="0" marL="0" rtl="0" algn="l">
                        <a:spcBef>
                          <a:spcPts val="0"/>
                        </a:spcBef>
                        <a:spcAft>
                          <a:spcPts val="0"/>
                        </a:spcAft>
                        <a:buNone/>
                      </a:pPr>
                      <a:r>
                        <a:rPr lang="en" sz="800">
                          <a:solidFill>
                            <a:schemeClr val="dk1"/>
                          </a:solidFill>
                          <a:latin typeface="Archivo"/>
                          <a:ea typeface="Archivo"/>
                          <a:cs typeface="Archivo"/>
                          <a:sym typeface="Archivo"/>
                        </a:rPr>
                        <a:t>24x7x365 coverage and access to cybersecurity experts</a:t>
                      </a:r>
                      <a:endParaRPr sz="800">
                        <a:solidFill>
                          <a:schemeClr val="dk1"/>
                        </a:solidFill>
                        <a:latin typeface="Archivo"/>
                        <a:ea typeface="Archivo"/>
                        <a:cs typeface="Archivo"/>
                        <a:sym typeface="Archivo"/>
                      </a:endParaRPr>
                    </a:p>
                  </a:txBody>
                  <a:tcPr marT="91425" marB="91425" marR="91425" marL="91425"/>
                </a:tc>
                <a:tc>
                  <a:txBody>
                    <a:bodyPr/>
                    <a:lstStyle/>
                    <a:p>
                      <a:pPr indent="0" lvl="0" marL="0" rtl="0" algn="l">
                        <a:spcBef>
                          <a:spcPts val="0"/>
                        </a:spcBef>
                        <a:spcAft>
                          <a:spcPts val="0"/>
                        </a:spcAft>
                        <a:buNone/>
                      </a:pPr>
                      <a:r>
                        <a:t/>
                      </a:r>
                      <a:endParaRPr sz="1000">
                        <a:latin typeface="Archivo"/>
                        <a:ea typeface="Archivo"/>
                        <a:cs typeface="Archivo"/>
                        <a:sym typeface="Archivo"/>
                      </a:endParaRPr>
                    </a:p>
                  </a:txBody>
                  <a:tcPr marT="91425" marB="91425" marR="91425" marL="91425"/>
                </a:tc>
                <a:tc>
                  <a:txBody>
                    <a:bodyPr/>
                    <a:lstStyle/>
                    <a:p>
                      <a:pPr indent="0" lvl="0" marL="0" rtl="0" algn="l">
                        <a:spcBef>
                          <a:spcPts val="0"/>
                        </a:spcBef>
                        <a:spcAft>
                          <a:spcPts val="0"/>
                        </a:spcAft>
                        <a:buNone/>
                      </a:pPr>
                      <a:r>
                        <a:t/>
                      </a:r>
                      <a:endParaRPr sz="1000">
                        <a:latin typeface="Archivo"/>
                        <a:ea typeface="Archivo"/>
                        <a:cs typeface="Archivo"/>
                        <a:sym typeface="Archivo"/>
                      </a:endParaRPr>
                    </a:p>
                  </a:txBody>
                  <a:tcPr marT="91425" marB="91425" marR="91425" marL="91425"/>
                </a:tc>
                <a:tc>
                  <a:txBody>
                    <a:bodyPr/>
                    <a:lstStyle/>
                    <a:p>
                      <a:pPr indent="0" lvl="0" marL="0" rtl="0" algn="l">
                        <a:spcBef>
                          <a:spcPts val="0"/>
                        </a:spcBef>
                        <a:spcAft>
                          <a:spcPts val="0"/>
                        </a:spcAft>
                        <a:buNone/>
                      </a:pPr>
                      <a:r>
                        <a:t/>
                      </a:r>
                      <a:endParaRPr sz="1000">
                        <a:latin typeface="Archivo"/>
                        <a:ea typeface="Archivo"/>
                        <a:cs typeface="Archivo"/>
                        <a:sym typeface="Archivo"/>
                      </a:endParaRPr>
                    </a:p>
                  </a:txBody>
                  <a:tcPr marT="91425" marB="91425" marR="91425" marL="91425"/>
                </a:tc>
              </a:tr>
              <a:tr h="346500">
                <a:tc>
                  <a:txBody>
                    <a:bodyPr/>
                    <a:lstStyle/>
                    <a:p>
                      <a:pPr indent="0" lvl="0" marL="0" rtl="0" algn="l">
                        <a:spcBef>
                          <a:spcPts val="0"/>
                        </a:spcBef>
                        <a:spcAft>
                          <a:spcPts val="0"/>
                        </a:spcAft>
                        <a:buNone/>
                      </a:pPr>
                      <a:r>
                        <a:rPr lang="en" sz="800">
                          <a:solidFill>
                            <a:schemeClr val="dk1"/>
                          </a:solidFill>
                          <a:latin typeface="Archivo"/>
                          <a:ea typeface="Archivo"/>
                          <a:cs typeface="Archivo"/>
                          <a:sym typeface="Archivo"/>
                        </a:rPr>
                        <a:t>Leverage existing investments in security tools including SIEM</a:t>
                      </a:r>
                      <a:endParaRPr sz="800">
                        <a:solidFill>
                          <a:schemeClr val="dk1"/>
                        </a:solidFill>
                        <a:latin typeface="Archivo"/>
                        <a:ea typeface="Archivo"/>
                        <a:cs typeface="Archivo"/>
                        <a:sym typeface="Archivo"/>
                      </a:endParaRPr>
                    </a:p>
                  </a:txBody>
                  <a:tcPr marT="91425" marB="91425" marR="91425" marL="91425"/>
                </a:tc>
                <a:tc>
                  <a:txBody>
                    <a:bodyPr/>
                    <a:lstStyle/>
                    <a:p>
                      <a:pPr indent="0" lvl="0" marL="0" rtl="0" algn="l">
                        <a:spcBef>
                          <a:spcPts val="0"/>
                        </a:spcBef>
                        <a:spcAft>
                          <a:spcPts val="0"/>
                        </a:spcAft>
                        <a:buNone/>
                      </a:pPr>
                      <a:r>
                        <a:t/>
                      </a:r>
                      <a:endParaRPr sz="1000">
                        <a:latin typeface="Archivo"/>
                        <a:ea typeface="Archivo"/>
                        <a:cs typeface="Archivo"/>
                        <a:sym typeface="Archivo"/>
                      </a:endParaRPr>
                    </a:p>
                  </a:txBody>
                  <a:tcPr marT="91425" marB="91425" marR="91425" marL="91425"/>
                </a:tc>
                <a:tc>
                  <a:txBody>
                    <a:bodyPr/>
                    <a:lstStyle/>
                    <a:p>
                      <a:pPr indent="0" lvl="0" marL="0" rtl="0" algn="l">
                        <a:spcBef>
                          <a:spcPts val="0"/>
                        </a:spcBef>
                        <a:spcAft>
                          <a:spcPts val="0"/>
                        </a:spcAft>
                        <a:buNone/>
                      </a:pPr>
                      <a:r>
                        <a:t/>
                      </a:r>
                      <a:endParaRPr sz="1000">
                        <a:latin typeface="Archivo"/>
                        <a:ea typeface="Archivo"/>
                        <a:cs typeface="Archivo"/>
                        <a:sym typeface="Archivo"/>
                      </a:endParaRPr>
                    </a:p>
                  </a:txBody>
                  <a:tcPr marT="91425" marB="91425" marR="91425" marL="91425"/>
                </a:tc>
                <a:tc>
                  <a:txBody>
                    <a:bodyPr/>
                    <a:lstStyle/>
                    <a:p>
                      <a:pPr indent="0" lvl="0" marL="0" rtl="0" algn="l">
                        <a:spcBef>
                          <a:spcPts val="0"/>
                        </a:spcBef>
                        <a:spcAft>
                          <a:spcPts val="0"/>
                        </a:spcAft>
                        <a:buNone/>
                      </a:pPr>
                      <a:r>
                        <a:t/>
                      </a:r>
                      <a:endParaRPr sz="1000">
                        <a:latin typeface="Archivo"/>
                        <a:ea typeface="Archivo"/>
                        <a:cs typeface="Archivo"/>
                        <a:sym typeface="Archivo"/>
                      </a:endParaRPr>
                    </a:p>
                  </a:txBody>
                  <a:tcPr marT="91425" marB="91425" marR="91425" marL="91425"/>
                </a:tc>
              </a:tr>
              <a:tr h="346500">
                <a:tc>
                  <a:txBody>
                    <a:bodyPr/>
                    <a:lstStyle/>
                    <a:p>
                      <a:pPr indent="0" lvl="0" marL="0" rtl="0" algn="l">
                        <a:spcBef>
                          <a:spcPts val="0"/>
                        </a:spcBef>
                        <a:spcAft>
                          <a:spcPts val="0"/>
                        </a:spcAft>
                        <a:buNone/>
                      </a:pPr>
                      <a:r>
                        <a:rPr lang="en" sz="800">
                          <a:solidFill>
                            <a:schemeClr val="dk1"/>
                          </a:solidFill>
                          <a:latin typeface="Archivo"/>
                          <a:ea typeface="Archivo"/>
                          <a:cs typeface="Archivo"/>
                          <a:sym typeface="Archivo"/>
                        </a:rPr>
                        <a:t>Custom content and custom log </a:t>
                      </a:r>
                      <a:r>
                        <a:rPr lang="en" sz="800">
                          <a:solidFill>
                            <a:schemeClr val="dk1"/>
                          </a:solidFill>
                          <a:latin typeface="Archivo"/>
                          <a:ea typeface="Archivo"/>
                          <a:cs typeface="Archivo"/>
                          <a:sym typeface="Archivo"/>
                        </a:rPr>
                        <a:t>source</a:t>
                      </a:r>
                      <a:r>
                        <a:rPr lang="en" sz="800">
                          <a:solidFill>
                            <a:schemeClr val="dk1"/>
                          </a:solidFill>
                          <a:latin typeface="Archivo"/>
                          <a:ea typeface="Archivo"/>
                          <a:cs typeface="Archivo"/>
                          <a:sym typeface="Archivo"/>
                        </a:rPr>
                        <a:t> ingestion</a:t>
                      </a:r>
                      <a:endParaRPr sz="800">
                        <a:solidFill>
                          <a:schemeClr val="dk1"/>
                        </a:solidFill>
                        <a:latin typeface="Archivo"/>
                        <a:ea typeface="Archivo"/>
                        <a:cs typeface="Archivo"/>
                        <a:sym typeface="Archivo"/>
                      </a:endParaRPr>
                    </a:p>
                  </a:txBody>
                  <a:tcPr marT="91425" marB="91425" marR="91425" marL="91425"/>
                </a:tc>
                <a:tc>
                  <a:txBody>
                    <a:bodyPr/>
                    <a:lstStyle/>
                    <a:p>
                      <a:pPr indent="0" lvl="0" marL="0" rtl="0" algn="l">
                        <a:spcBef>
                          <a:spcPts val="0"/>
                        </a:spcBef>
                        <a:spcAft>
                          <a:spcPts val="0"/>
                        </a:spcAft>
                        <a:buNone/>
                      </a:pPr>
                      <a:r>
                        <a:t/>
                      </a:r>
                      <a:endParaRPr sz="1000">
                        <a:latin typeface="Archivo"/>
                        <a:ea typeface="Archivo"/>
                        <a:cs typeface="Archivo"/>
                        <a:sym typeface="Archivo"/>
                      </a:endParaRPr>
                    </a:p>
                  </a:txBody>
                  <a:tcPr marT="91425" marB="91425" marR="91425" marL="91425"/>
                </a:tc>
                <a:tc>
                  <a:txBody>
                    <a:bodyPr/>
                    <a:lstStyle/>
                    <a:p>
                      <a:pPr indent="0" lvl="0" marL="0" rtl="0" algn="l">
                        <a:spcBef>
                          <a:spcPts val="0"/>
                        </a:spcBef>
                        <a:spcAft>
                          <a:spcPts val="0"/>
                        </a:spcAft>
                        <a:buNone/>
                      </a:pPr>
                      <a:r>
                        <a:t/>
                      </a:r>
                      <a:endParaRPr sz="1000">
                        <a:latin typeface="Archivo"/>
                        <a:ea typeface="Archivo"/>
                        <a:cs typeface="Archivo"/>
                        <a:sym typeface="Archivo"/>
                      </a:endParaRPr>
                    </a:p>
                  </a:txBody>
                  <a:tcPr marT="91425" marB="91425" marR="91425" marL="91425"/>
                </a:tc>
                <a:tc>
                  <a:txBody>
                    <a:bodyPr/>
                    <a:lstStyle/>
                    <a:p>
                      <a:pPr indent="0" lvl="0" marL="0" rtl="0" algn="l">
                        <a:spcBef>
                          <a:spcPts val="0"/>
                        </a:spcBef>
                        <a:spcAft>
                          <a:spcPts val="0"/>
                        </a:spcAft>
                        <a:buNone/>
                      </a:pPr>
                      <a:r>
                        <a:t/>
                      </a:r>
                      <a:endParaRPr sz="1000">
                        <a:latin typeface="Archivo"/>
                        <a:ea typeface="Archivo"/>
                        <a:cs typeface="Archivo"/>
                        <a:sym typeface="Archivo"/>
                      </a:endParaRPr>
                    </a:p>
                  </a:txBody>
                  <a:tcPr marT="91425" marB="91425" marR="91425" marL="91425"/>
                </a:tc>
              </a:tr>
              <a:tr h="446475">
                <a:tc>
                  <a:txBody>
                    <a:bodyPr/>
                    <a:lstStyle/>
                    <a:p>
                      <a:pPr indent="0" lvl="0" marL="0" rtl="0" algn="l">
                        <a:lnSpc>
                          <a:spcPct val="115000"/>
                        </a:lnSpc>
                        <a:spcBef>
                          <a:spcPts val="800"/>
                        </a:spcBef>
                        <a:spcAft>
                          <a:spcPts val="800"/>
                        </a:spcAft>
                        <a:buNone/>
                      </a:pPr>
                      <a:r>
                        <a:rPr lang="en" sz="800">
                          <a:solidFill>
                            <a:schemeClr val="dk1"/>
                          </a:solidFill>
                          <a:latin typeface="Archivo"/>
                          <a:ea typeface="Archivo"/>
                          <a:cs typeface="Archivo"/>
                          <a:sym typeface="Archivo"/>
                        </a:rPr>
                        <a:t>Demonstrated r</a:t>
                      </a:r>
                      <a:r>
                        <a:rPr lang="en" sz="800">
                          <a:solidFill>
                            <a:schemeClr val="dk1"/>
                          </a:solidFill>
                          <a:latin typeface="Archivo"/>
                          <a:ea typeface="Archivo"/>
                          <a:cs typeface="Archivo"/>
                          <a:sym typeface="Archivo"/>
                        </a:rPr>
                        <a:t>eduction in number of escalated alerts without losing the context from low and medium severity alerts</a:t>
                      </a:r>
                      <a:endParaRPr sz="800">
                        <a:solidFill>
                          <a:schemeClr val="dk1"/>
                        </a:solidFill>
                        <a:latin typeface="Archivo"/>
                        <a:ea typeface="Archivo"/>
                        <a:cs typeface="Archivo"/>
                        <a:sym typeface="Archivo"/>
                      </a:endParaRPr>
                    </a:p>
                  </a:txBody>
                  <a:tcPr marT="91425" marB="91425" marR="91425" marL="91425"/>
                </a:tc>
                <a:tc>
                  <a:txBody>
                    <a:bodyPr/>
                    <a:lstStyle/>
                    <a:p>
                      <a:pPr indent="0" lvl="0" marL="0" rtl="0" algn="l">
                        <a:spcBef>
                          <a:spcPts val="0"/>
                        </a:spcBef>
                        <a:spcAft>
                          <a:spcPts val="0"/>
                        </a:spcAft>
                        <a:buNone/>
                      </a:pPr>
                      <a:r>
                        <a:t/>
                      </a:r>
                      <a:endParaRPr sz="1000">
                        <a:latin typeface="Archivo"/>
                        <a:ea typeface="Archivo"/>
                        <a:cs typeface="Archivo"/>
                        <a:sym typeface="Archivo"/>
                      </a:endParaRPr>
                    </a:p>
                  </a:txBody>
                  <a:tcPr marT="91425" marB="91425" marR="91425" marL="91425"/>
                </a:tc>
                <a:tc>
                  <a:txBody>
                    <a:bodyPr/>
                    <a:lstStyle/>
                    <a:p>
                      <a:pPr indent="0" lvl="0" marL="0" rtl="0" algn="l">
                        <a:spcBef>
                          <a:spcPts val="0"/>
                        </a:spcBef>
                        <a:spcAft>
                          <a:spcPts val="0"/>
                        </a:spcAft>
                        <a:buNone/>
                      </a:pPr>
                      <a:r>
                        <a:t/>
                      </a:r>
                      <a:endParaRPr sz="1000">
                        <a:latin typeface="Archivo"/>
                        <a:ea typeface="Archivo"/>
                        <a:cs typeface="Archivo"/>
                        <a:sym typeface="Archivo"/>
                      </a:endParaRPr>
                    </a:p>
                  </a:txBody>
                  <a:tcPr marT="91425" marB="91425" marR="91425" marL="91425"/>
                </a:tc>
                <a:tc>
                  <a:txBody>
                    <a:bodyPr/>
                    <a:lstStyle/>
                    <a:p>
                      <a:pPr indent="0" lvl="0" marL="0" rtl="0" algn="l">
                        <a:spcBef>
                          <a:spcPts val="0"/>
                        </a:spcBef>
                        <a:spcAft>
                          <a:spcPts val="0"/>
                        </a:spcAft>
                        <a:buNone/>
                      </a:pPr>
                      <a:r>
                        <a:t/>
                      </a:r>
                      <a:endParaRPr sz="1000">
                        <a:latin typeface="Archivo"/>
                        <a:ea typeface="Archivo"/>
                        <a:cs typeface="Archivo"/>
                        <a:sym typeface="Archivo"/>
                      </a:endParaRPr>
                    </a:p>
                  </a:txBody>
                  <a:tcPr marT="91425" marB="91425" marR="91425" marL="91425"/>
                </a:tc>
              </a:tr>
              <a:tr h="373250">
                <a:tc>
                  <a:txBody>
                    <a:bodyPr/>
                    <a:lstStyle/>
                    <a:p>
                      <a:pPr indent="0" lvl="0" marL="0" rtl="0" algn="l">
                        <a:lnSpc>
                          <a:spcPct val="115000"/>
                        </a:lnSpc>
                        <a:spcBef>
                          <a:spcPts val="800"/>
                        </a:spcBef>
                        <a:spcAft>
                          <a:spcPts val="800"/>
                        </a:spcAft>
                        <a:buNone/>
                      </a:pPr>
                      <a:r>
                        <a:rPr lang="en" sz="800">
                          <a:solidFill>
                            <a:schemeClr val="dk1"/>
                          </a:solidFill>
                          <a:latin typeface="Archivo"/>
                          <a:ea typeface="Archivo"/>
                          <a:cs typeface="Archivo"/>
                          <a:sym typeface="Archivo"/>
                        </a:rPr>
                        <a:t>Advanced detection capabilities with demonstrable reduction in mean time to detect (MTTD)</a:t>
                      </a:r>
                      <a:endParaRPr sz="800">
                        <a:solidFill>
                          <a:schemeClr val="dk1"/>
                        </a:solidFill>
                        <a:latin typeface="Archivo"/>
                        <a:ea typeface="Archivo"/>
                        <a:cs typeface="Archivo"/>
                        <a:sym typeface="Archivo"/>
                      </a:endParaRPr>
                    </a:p>
                  </a:txBody>
                  <a:tcPr marT="91425" marB="91425" marR="91425" marL="91425"/>
                </a:tc>
                <a:tc>
                  <a:txBody>
                    <a:bodyPr/>
                    <a:lstStyle/>
                    <a:p>
                      <a:pPr indent="0" lvl="0" marL="0" rtl="0" algn="l">
                        <a:spcBef>
                          <a:spcPts val="0"/>
                        </a:spcBef>
                        <a:spcAft>
                          <a:spcPts val="0"/>
                        </a:spcAft>
                        <a:buNone/>
                      </a:pPr>
                      <a:r>
                        <a:t/>
                      </a:r>
                      <a:endParaRPr sz="1000">
                        <a:latin typeface="Archivo"/>
                        <a:ea typeface="Archivo"/>
                        <a:cs typeface="Archivo"/>
                        <a:sym typeface="Archivo"/>
                      </a:endParaRPr>
                    </a:p>
                  </a:txBody>
                  <a:tcPr marT="91425" marB="91425" marR="91425" marL="91425"/>
                </a:tc>
                <a:tc>
                  <a:txBody>
                    <a:bodyPr/>
                    <a:lstStyle/>
                    <a:p>
                      <a:pPr indent="0" lvl="0" marL="0" rtl="0" algn="l">
                        <a:spcBef>
                          <a:spcPts val="0"/>
                        </a:spcBef>
                        <a:spcAft>
                          <a:spcPts val="0"/>
                        </a:spcAft>
                        <a:buNone/>
                      </a:pPr>
                      <a:r>
                        <a:t/>
                      </a:r>
                      <a:endParaRPr sz="1000">
                        <a:latin typeface="Archivo"/>
                        <a:ea typeface="Archivo"/>
                        <a:cs typeface="Archivo"/>
                        <a:sym typeface="Archivo"/>
                      </a:endParaRPr>
                    </a:p>
                  </a:txBody>
                  <a:tcPr marT="91425" marB="91425" marR="91425" marL="91425"/>
                </a:tc>
                <a:tc>
                  <a:txBody>
                    <a:bodyPr/>
                    <a:lstStyle/>
                    <a:p>
                      <a:pPr indent="0" lvl="0" marL="0" rtl="0" algn="l">
                        <a:spcBef>
                          <a:spcPts val="0"/>
                        </a:spcBef>
                        <a:spcAft>
                          <a:spcPts val="0"/>
                        </a:spcAft>
                        <a:buNone/>
                      </a:pPr>
                      <a:r>
                        <a:t/>
                      </a:r>
                      <a:endParaRPr sz="1000">
                        <a:latin typeface="Archivo"/>
                        <a:ea typeface="Archivo"/>
                        <a:cs typeface="Archivo"/>
                        <a:sym typeface="Archivo"/>
                      </a:endParaRPr>
                    </a:p>
                  </a:txBody>
                  <a:tcPr marT="91425" marB="91425" marR="91425" marL="91425"/>
                </a:tc>
              </a:tr>
              <a:tr h="446475">
                <a:tc>
                  <a:txBody>
                    <a:bodyPr/>
                    <a:lstStyle/>
                    <a:p>
                      <a:pPr indent="0" lvl="0" marL="0" rtl="0" algn="l">
                        <a:lnSpc>
                          <a:spcPct val="115000"/>
                        </a:lnSpc>
                        <a:spcBef>
                          <a:spcPts val="800"/>
                        </a:spcBef>
                        <a:spcAft>
                          <a:spcPts val="800"/>
                        </a:spcAft>
                        <a:buNone/>
                      </a:pPr>
                      <a:r>
                        <a:rPr lang="en" sz="800">
                          <a:solidFill>
                            <a:schemeClr val="dk1"/>
                          </a:solidFill>
                          <a:latin typeface="Archivo"/>
                          <a:ea typeface="Archivo"/>
                          <a:cs typeface="Archivo"/>
                          <a:sym typeface="Archivo"/>
                        </a:rPr>
                        <a:t>Rapid response capabilities to mitigate threats across environments based on predefined threat escalation matrix</a:t>
                      </a:r>
                      <a:endParaRPr sz="800">
                        <a:solidFill>
                          <a:schemeClr val="dk1"/>
                        </a:solidFill>
                        <a:latin typeface="Archivo"/>
                        <a:ea typeface="Archivo"/>
                        <a:cs typeface="Archivo"/>
                        <a:sym typeface="Archivo"/>
                      </a:endParaRPr>
                    </a:p>
                  </a:txBody>
                  <a:tcPr marT="91425" marB="91425" marR="91425" marL="91425"/>
                </a:tc>
                <a:tc>
                  <a:txBody>
                    <a:bodyPr/>
                    <a:lstStyle/>
                    <a:p>
                      <a:pPr indent="0" lvl="0" marL="0" rtl="0" algn="l">
                        <a:spcBef>
                          <a:spcPts val="0"/>
                        </a:spcBef>
                        <a:spcAft>
                          <a:spcPts val="0"/>
                        </a:spcAft>
                        <a:buNone/>
                      </a:pPr>
                      <a:r>
                        <a:t/>
                      </a:r>
                      <a:endParaRPr sz="1000">
                        <a:latin typeface="Archivo"/>
                        <a:ea typeface="Archivo"/>
                        <a:cs typeface="Archivo"/>
                        <a:sym typeface="Archivo"/>
                      </a:endParaRPr>
                    </a:p>
                  </a:txBody>
                  <a:tcPr marT="91425" marB="91425" marR="91425" marL="91425"/>
                </a:tc>
                <a:tc>
                  <a:txBody>
                    <a:bodyPr/>
                    <a:lstStyle/>
                    <a:p>
                      <a:pPr indent="0" lvl="0" marL="0" rtl="0" algn="l">
                        <a:spcBef>
                          <a:spcPts val="0"/>
                        </a:spcBef>
                        <a:spcAft>
                          <a:spcPts val="0"/>
                        </a:spcAft>
                        <a:buNone/>
                      </a:pPr>
                      <a:r>
                        <a:t/>
                      </a:r>
                      <a:endParaRPr sz="1000">
                        <a:latin typeface="Archivo"/>
                        <a:ea typeface="Archivo"/>
                        <a:cs typeface="Archivo"/>
                        <a:sym typeface="Archivo"/>
                      </a:endParaRPr>
                    </a:p>
                  </a:txBody>
                  <a:tcPr marT="91425" marB="91425" marR="91425" marL="91425"/>
                </a:tc>
                <a:tc>
                  <a:txBody>
                    <a:bodyPr/>
                    <a:lstStyle/>
                    <a:p>
                      <a:pPr indent="0" lvl="0" marL="0" rtl="0" algn="l">
                        <a:spcBef>
                          <a:spcPts val="0"/>
                        </a:spcBef>
                        <a:spcAft>
                          <a:spcPts val="0"/>
                        </a:spcAft>
                        <a:buNone/>
                      </a:pPr>
                      <a:r>
                        <a:t/>
                      </a:r>
                      <a:endParaRPr sz="1000">
                        <a:latin typeface="Archivo"/>
                        <a:ea typeface="Archivo"/>
                        <a:cs typeface="Archivo"/>
                        <a:sym typeface="Archivo"/>
                      </a:endParaRPr>
                    </a:p>
                  </a:txBody>
                  <a:tcPr marT="91425" marB="91425" marR="91425" marL="91425"/>
                </a:tc>
              </a:tr>
              <a:tr h="346500">
                <a:tc>
                  <a:txBody>
                    <a:bodyPr/>
                    <a:lstStyle/>
                    <a:p>
                      <a:pPr indent="0" lvl="0" marL="0" rtl="0" algn="l">
                        <a:lnSpc>
                          <a:spcPct val="115000"/>
                        </a:lnSpc>
                        <a:spcBef>
                          <a:spcPts val="800"/>
                        </a:spcBef>
                        <a:spcAft>
                          <a:spcPts val="800"/>
                        </a:spcAft>
                        <a:buNone/>
                      </a:pPr>
                      <a:r>
                        <a:rPr lang="en" sz="800">
                          <a:solidFill>
                            <a:schemeClr val="dk1"/>
                          </a:solidFill>
                          <a:latin typeface="Archivo"/>
                          <a:ea typeface="Archivo"/>
                          <a:cs typeface="Archivo"/>
                          <a:sym typeface="Archivo"/>
                        </a:rPr>
                        <a:t>Proven ROI with technology and personnel savings </a:t>
                      </a:r>
                      <a:endParaRPr sz="800">
                        <a:solidFill>
                          <a:schemeClr val="dk1"/>
                        </a:solidFill>
                        <a:latin typeface="Archivo"/>
                        <a:ea typeface="Archivo"/>
                        <a:cs typeface="Archivo"/>
                        <a:sym typeface="Archivo"/>
                      </a:endParaRPr>
                    </a:p>
                  </a:txBody>
                  <a:tcPr marT="91425" marB="91425" marR="91425" marL="91425"/>
                </a:tc>
                <a:tc>
                  <a:txBody>
                    <a:bodyPr/>
                    <a:lstStyle/>
                    <a:p>
                      <a:pPr indent="0" lvl="0" marL="0" rtl="0" algn="l">
                        <a:spcBef>
                          <a:spcPts val="0"/>
                        </a:spcBef>
                        <a:spcAft>
                          <a:spcPts val="0"/>
                        </a:spcAft>
                        <a:buNone/>
                      </a:pPr>
                      <a:r>
                        <a:t/>
                      </a:r>
                      <a:endParaRPr sz="1000">
                        <a:latin typeface="Archivo"/>
                        <a:ea typeface="Archivo"/>
                        <a:cs typeface="Archivo"/>
                        <a:sym typeface="Archivo"/>
                      </a:endParaRPr>
                    </a:p>
                  </a:txBody>
                  <a:tcPr marT="91425" marB="91425" marR="91425" marL="91425"/>
                </a:tc>
                <a:tc>
                  <a:txBody>
                    <a:bodyPr/>
                    <a:lstStyle/>
                    <a:p>
                      <a:pPr indent="0" lvl="0" marL="0" rtl="0" algn="l">
                        <a:spcBef>
                          <a:spcPts val="0"/>
                        </a:spcBef>
                        <a:spcAft>
                          <a:spcPts val="0"/>
                        </a:spcAft>
                        <a:buNone/>
                      </a:pPr>
                      <a:r>
                        <a:t/>
                      </a:r>
                      <a:endParaRPr sz="1000">
                        <a:latin typeface="Archivo"/>
                        <a:ea typeface="Archivo"/>
                        <a:cs typeface="Archivo"/>
                        <a:sym typeface="Archivo"/>
                      </a:endParaRPr>
                    </a:p>
                  </a:txBody>
                  <a:tcPr marT="91425" marB="91425" marR="91425" marL="91425"/>
                </a:tc>
                <a:tc>
                  <a:txBody>
                    <a:bodyPr/>
                    <a:lstStyle/>
                    <a:p>
                      <a:pPr indent="0" lvl="0" marL="0" rtl="0" algn="l">
                        <a:spcBef>
                          <a:spcPts val="0"/>
                        </a:spcBef>
                        <a:spcAft>
                          <a:spcPts val="0"/>
                        </a:spcAft>
                        <a:buNone/>
                      </a:pPr>
                      <a:r>
                        <a:t/>
                      </a:r>
                      <a:endParaRPr sz="1000">
                        <a:latin typeface="Archivo"/>
                        <a:ea typeface="Archivo"/>
                        <a:cs typeface="Archivo"/>
                        <a:sym typeface="Archivo"/>
                      </a:endParaRPr>
                    </a:p>
                  </a:txBody>
                  <a:tcPr marT="91425" marB="91425" marR="91425" marL="91425"/>
                </a:tc>
              </a:tr>
              <a:tr h="346500">
                <a:tc>
                  <a:txBody>
                    <a:bodyPr/>
                    <a:lstStyle/>
                    <a:p>
                      <a:pPr indent="0" lvl="0" marL="0" rtl="0" algn="l">
                        <a:lnSpc>
                          <a:spcPct val="115000"/>
                        </a:lnSpc>
                        <a:spcBef>
                          <a:spcPts val="800"/>
                        </a:spcBef>
                        <a:spcAft>
                          <a:spcPts val="800"/>
                        </a:spcAft>
                        <a:buNone/>
                      </a:pPr>
                      <a:r>
                        <a:rPr lang="en" sz="800">
                          <a:solidFill>
                            <a:schemeClr val="dk1"/>
                          </a:solidFill>
                          <a:latin typeface="Archivo"/>
                          <a:ea typeface="Archivo"/>
                          <a:cs typeface="Archivo"/>
                          <a:sym typeface="Archivo"/>
                        </a:rPr>
                        <a:t>Threat Hunting included as part of the service</a:t>
                      </a:r>
                      <a:endParaRPr sz="800">
                        <a:solidFill>
                          <a:schemeClr val="dk1"/>
                        </a:solidFill>
                        <a:latin typeface="Archivo"/>
                        <a:ea typeface="Archivo"/>
                        <a:cs typeface="Archivo"/>
                        <a:sym typeface="Archivo"/>
                      </a:endParaRPr>
                    </a:p>
                  </a:txBody>
                  <a:tcPr marT="91425" marB="91425" marR="91425" marL="91425"/>
                </a:tc>
                <a:tc>
                  <a:txBody>
                    <a:bodyPr/>
                    <a:lstStyle/>
                    <a:p>
                      <a:pPr indent="0" lvl="0" marL="0" rtl="0" algn="l">
                        <a:spcBef>
                          <a:spcPts val="0"/>
                        </a:spcBef>
                        <a:spcAft>
                          <a:spcPts val="0"/>
                        </a:spcAft>
                        <a:buNone/>
                      </a:pPr>
                      <a:r>
                        <a:t/>
                      </a:r>
                      <a:endParaRPr sz="1000">
                        <a:latin typeface="Archivo"/>
                        <a:ea typeface="Archivo"/>
                        <a:cs typeface="Archivo"/>
                        <a:sym typeface="Archivo"/>
                      </a:endParaRPr>
                    </a:p>
                  </a:txBody>
                  <a:tcPr marT="91425" marB="91425" marR="91425" marL="91425"/>
                </a:tc>
                <a:tc>
                  <a:txBody>
                    <a:bodyPr/>
                    <a:lstStyle/>
                    <a:p>
                      <a:pPr indent="0" lvl="0" marL="0" rtl="0" algn="l">
                        <a:spcBef>
                          <a:spcPts val="0"/>
                        </a:spcBef>
                        <a:spcAft>
                          <a:spcPts val="0"/>
                        </a:spcAft>
                        <a:buNone/>
                      </a:pPr>
                      <a:r>
                        <a:t/>
                      </a:r>
                      <a:endParaRPr sz="1000">
                        <a:latin typeface="Archivo"/>
                        <a:ea typeface="Archivo"/>
                        <a:cs typeface="Archivo"/>
                        <a:sym typeface="Archivo"/>
                      </a:endParaRPr>
                    </a:p>
                  </a:txBody>
                  <a:tcPr marT="91425" marB="91425" marR="91425" marL="91425"/>
                </a:tc>
                <a:tc>
                  <a:txBody>
                    <a:bodyPr/>
                    <a:lstStyle/>
                    <a:p>
                      <a:pPr indent="0" lvl="0" marL="0" rtl="0" algn="l">
                        <a:spcBef>
                          <a:spcPts val="0"/>
                        </a:spcBef>
                        <a:spcAft>
                          <a:spcPts val="0"/>
                        </a:spcAft>
                        <a:buNone/>
                      </a:pPr>
                      <a:r>
                        <a:t/>
                      </a:r>
                      <a:endParaRPr sz="1000">
                        <a:latin typeface="Archivo"/>
                        <a:ea typeface="Archivo"/>
                        <a:cs typeface="Archivo"/>
                        <a:sym typeface="Archivo"/>
                      </a:endParaRPr>
                    </a:p>
                  </a:txBody>
                  <a:tcPr marT="91425" marB="91425" marR="91425" marL="91425"/>
                </a:tc>
              </a:tr>
              <a:tr h="346500">
                <a:tc>
                  <a:txBody>
                    <a:bodyPr/>
                    <a:lstStyle/>
                    <a:p>
                      <a:pPr indent="0" lvl="0" marL="0" rtl="0" algn="l">
                        <a:lnSpc>
                          <a:spcPct val="115000"/>
                        </a:lnSpc>
                        <a:spcBef>
                          <a:spcPts val="800"/>
                        </a:spcBef>
                        <a:spcAft>
                          <a:spcPts val="800"/>
                        </a:spcAft>
                        <a:buNone/>
                      </a:pPr>
                      <a:r>
                        <a:rPr lang="en" sz="800">
                          <a:solidFill>
                            <a:schemeClr val="dk1"/>
                          </a:solidFill>
                          <a:latin typeface="Archivo"/>
                          <a:ea typeface="Archivo"/>
                          <a:cs typeface="Archivo"/>
                          <a:sym typeface="Archivo"/>
                        </a:rPr>
                        <a:t>Transparency into MDR operations and data portability </a:t>
                      </a:r>
                      <a:endParaRPr sz="800">
                        <a:solidFill>
                          <a:schemeClr val="dk1"/>
                        </a:solidFill>
                        <a:latin typeface="Archivo"/>
                        <a:ea typeface="Archivo"/>
                        <a:cs typeface="Archivo"/>
                        <a:sym typeface="Archivo"/>
                      </a:endParaRPr>
                    </a:p>
                  </a:txBody>
                  <a:tcPr marT="91425" marB="91425" marR="91425" marL="91425"/>
                </a:tc>
                <a:tc>
                  <a:txBody>
                    <a:bodyPr/>
                    <a:lstStyle/>
                    <a:p>
                      <a:pPr indent="0" lvl="0" marL="0" rtl="0" algn="l">
                        <a:spcBef>
                          <a:spcPts val="0"/>
                        </a:spcBef>
                        <a:spcAft>
                          <a:spcPts val="0"/>
                        </a:spcAft>
                        <a:buNone/>
                      </a:pPr>
                      <a:r>
                        <a:t/>
                      </a:r>
                      <a:endParaRPr sz="1000">
                        <a:latin typeface="Archivo"/>
                        <a:ea typeface="Archivo"/>
                        <a:cs typeface="Archivo"/>
                        <a:sym typeface="Archivo"/>
                      </a:endParaRPr>
                    </a:p>
                  </a:txBody>
                  <a:tcPr marT="91425" marB="91425" marR="91425" marL="91425"/>
                </a:tc>
                <a:tc>
                  <a:txBody>
                    <a:bodyPr/>
                    <a:lstStyle/>
                    <a:p>
                      <a:pPr indent="0" lvl="0" marL="0" rtl="0" algn="l">
                        <a:spcBef>
                          <a:spcPts val="0"/>
                        </a:spcBef>
                        <a:spcAft>
                          <a:spcPts val="0"/>
                        </a:spcAft>
                        <a:buNone/>
                      </a:pPr>
                      <a:r>
                        <a:t/>
                      </a:r>
                      <a:endParaRPr sz="1000">
                        <a:latin typeface="Archivo"/>
                        <a:ea typeface="Archivo"/>
                        <a:cs typeface="Archivo"/>
                        <a:sym typeface="Archivo"/>
                      </a:endParaRPr>
                    </a:p>
                  </a:txBody>
                  <a:tcPr marT="91425" marB="91425" marR="91425" marL="91425"/>
                </a:tc>
                <a:tc>
                  <a:txBody>
                    <a:bodyPr/>
                    <a:lstStyle/>
                    <a:p>
                      <a:pPr indent="0" lvl="0" marL="0" rtl="0" algn="l">
                        <a:spcBef>
                          <a:spcPts val="0"/>
                        </a:spcBef>
                        <a:spcAft>
                          <a:spcPts val="0"/>
                        </a:spcAft>
                        <a:buNone/>
                      </a:pPr>
                      <a:r>
                        <a:t/>
                      </a:r>
                      <a:endParaRPr sz="1000">
                        <a:latin typeface="Archivo"/>
                        <a:ea typeface="Archivo"/>
                        <a:cs typeface="Archivo"/>
                        <a:sym typeface="Archivo"/>
                      </a:endParaRPr>
                    </a:p>
                  </a:txBody>
                  <a:tcPr marT="91425" marB="91425" marR="91425" marL="91425"/>
                </a:tc>
              </a:tr>
            </a:tbl>
          </a:graphicData>
        </a:graphic>
      </p:graphicFrame>
      <p:sp>
        <p:nvSpPr>
          <p:cNvPr id="631" name="Google Shape;631;p32"/>
          <p:cNvSpPr txBox="1"/>
          <p:nvPr>
            <p:ph idx="4294967295" type="subTitle"/>
          </p:nvPr>
        </p:nvSpPr>
        <p:spPr>
          <a:xfrm>
            <a:off x="488775" y="457200"/>
            <a:ext cx="6057600" cy="15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1200">
                <a:solidFill>
                  <a:schemeClr val="accent2"/>
                </a:solidFill>
              </a:rPr>
              <a:t>Award score (1-5)</a:t>
            </a:r>
            <a:endParaRPr sz="1200">
              <a:solidFill>
                <a:schemeClr val="accent2"/>
              </a:solidFill>
              <a:latin typeface="Archivo SemiBold"/>
              <a:ea typeface="Archivo SemiBold"/>
              <a:cs typeface="Archivo SemiBold"/>
              <a:sym typeface="Archivo SemiBo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id="172" name="Google Shape;172;p21"/>
          <p:cNvPicPr preferRelativeResize="0"/>
          <p:nvPr>
            <p:ph idx="2" type="pic"/>
          </p:nvPr>
        </p:nvPicPr>
        <p:blipFill rotWithShape="1">
          <a:blip r:embed="rId3">
            <a:alphaModFix/>
          </a:blip>
          <a:srcRect b="0" l="16658" r="16652" t="0"/>
          <a:stretch/>
        </p:blipFill>
        <p:spPr>
          <a:xfrm>
            <a:off x="0" y="0"/>
            <a:ext cx="5103299" cy="5147999"/>
          </a:xfrm>
          <a:prstGeom prst="rect">
            <a:avLst/>
          </a:prstGeom>
        </p:spPr>
      </p:pic>
      <p:sp>
        <p:nvSpPr>
          <p:cNvPr id="173" name="Google Shape;173;p21"/>
          <p:cNvSpPr txBox="1"/>
          <p:nvPr>
            <p:ph type="ctrTitle"/>
          </p:nvPr>
        </p:nvSpPr>
        <p:spPr>
          <a:xfrm>
            <a:off x="5608925" y="1460425"/>
            <a:ext cx="3078000" cy="17181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SzPts val="3800"/>
              <a:buNone/>
            </a:pPr>
            <a:r>
              <a:t/>
            </a:r>
            <a:endParaRPr sz="1600">
              <a:solidFill>
                <a:schemeClr val="accent2"/>
              </a:solidFill>
              <a:latin typeface="Archivo SemiBold"/>
              <a:ea typeface="Archivo SemiBold"/>
              <a:cs typeface="Archivo SemiBold"/>
              <a:sym typeface="Archivo SemiBold"/>
            </a:endParaRPr>
          </a:p>
          <a:p>
            <a:pPr indent="0" lvl="0" marL="0" rtl="0" algn="l">
              <a:lnSpc>
                <a:spcPct val="90000"/>
              </a:lnSpc>
              <a:spcBef>
                <a:spcPts val="0"/>
              </a:spcBef>
              <a:spcAft>
                <a:spcPts val="0"/>
              </a:spcAft>
              <a:buSzPts val="3800"/>
              <a:buNone/>
            </a:pPr>
            <a:r>
              <a:rPr lang="en" sz="3000">
                <a:latin typeface="Archivo"/>
                <a:ea typeface="Archivo"/>
                <a:cs typeface="Archivo"/>
                <a:sym typeface="Archivo"/>
              </a:rPr>
              <a:t>State of Our Security Operations</a:t>
            </a:r>
            <a:endParaRPr sz="3000">
              <a:latin typeface="Archivo"/>
              <a:ea typeface="Archivo"/>
              <a:cs typeface="Archivo"/>
              <a:sym typeface="Archivo"/>
            </a:endParaRPr>
          </a:p>
        </p:txBody>
      </p:sp>
      <p:sp>
        <p:nvSpPr>
          <p:cNvPr id="174" name="Google Shape;174;p21"/>
          <p:cNvSpPr txBox="1"/>
          <p:nvPr>
            <p:ph idx="12" type="sldNum"/>
          </p:nvPr>
        </p:nvSpPr>
        <p:spPr>
          <a:xfrm>
            <a:off x="8138100" y="4686302"/>
            <a:ext cx="548700" cy="4572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solidFill>
                  <a:schemeClr val="dk1"/>
                </a:solidFill>
              </a:rPr>
              <a:t>‹#›</a:t>
            </a:fld>
            <a:endParaRPr>
              <a:solidFill>
                <a:schemeClr val="dk1"/>
              </a:solidFill>
            </a:endParaRPr>
          </a:p>
        </p:txBody>
      </p:sp>
      <p:sp>
        <p:nvSpPr>
          <p:cNvPr id="175" name="Google Shape;175;p21"/>
          <p:cNvSpPr txBox="1"/>
          <p:nvPr>
            <p:ph idx="4" type="sldNum"/>
          </p:nvPr>
        </p:nvSpPr>
        <p:spPr>
          <a:xfrm>
            <a:off x="457200" y="4686300"/>
            <a:ext cx="3656100" cy="4572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 sz="800">
                <a:solidFill>
                  <a:schemeClr val="lt1"/>
                </a:solidFill>
              </a:rPr>
              <a:t>© Deepwatch 2022. Confidential and proprietary. </a:t>
            </a:r>
            <a:r>
              <a:rPr lang="en" sz="800">
                <a:solidFill>
                  <a:schemeClr val="lt1"/>
                </a:solidFill>
                <a:latin typeface="Arial"/>
                <a:ea typeface="Arial"/>
                <a:cs typeface="Arial"/>
                <a:sym typeface="Arial"/>
              </a:rPr>
              <a:t>| www.deepwatch.com</a:t>
            </a:r>
            <a:endParaRPr sz="800">
              <a:solidFill>
                <a:schemeClr val="lt1"/>
              </a:solidFill>
            </a:endParaRPr>
          </a:p>
        </p:txBody>
      </p:sp>
      <p:sp>
        <p:nvSpPr>
          <p:cNvPr id="176" name="Google Shape;176;p21"/>
          <p:cNvSpPr/>
          <p:nvPr/>
        </p:nvSpPr>
        <p:spPr>
          <a:xfrm rot="-5400000">
            <a:off x="2100941" y="2077489"/>
            <a:ext cx="5147786" cy="988533"/>
          </a:xfrm>
          <a:custGeom>
            <a:rect b="b" l="l" r="r" t="t"/>
            <a:pathLst>
              <a:path extrusionOk="0" h="54949" w="285750">
                <a:moveTo>
                  <a:pt x="0" y="1"/>
                </a:moveTo>
                <a:lnTo>
                  <a:pt x="0" y="54948"/>
                </a:lnTo>
                <a:lnTo>
                  <a:pt x="285750" y="54948"/>
                </a:lnTo>
                <a:lnTo>
                  <a:pt x="285750" y="5918"/>
                </a:lnTo>
                <a:cubicBezTo>
                  <a:pt x="257008" y="24647"/>
                  <a:pt x="224349" y="37672"/>
                  <a:pt x="189428" y="43530"/>
                </a:cubicBezTo>
                <a:cubicBezTo>
                  <a:pt x="175736" y="45826"/>
                  <a:pt x="161695" y="47011"/>
                  <a:pt x="147408" y="47011"/>
                </a:cubicBezTo>
                <a:cubicBezTo>
                  <a:pt x="145023" y="47011"/>
                  <a:pt x="142630" y="46978"/>
                  <a:pt x="140232" y="46911"/>
                </a:cubicBezTo>
                <a:cubicBezTo>
                  <a:pt x="137029" y="46816"/>
                  <a:pt x="133802" y="46673"/>
                  <a:pt x="130576" y="46459"/>
                </a:cubicBezTo>
                <a:cubicBezTo>
                  <a:pt x="91416" y="43887"/>
                  <a:pt x="54924" y="32564"/>
                  <a:pt x="22872" y="14538"/>
                </a:cubicBezTo>
                <a:cubicBezTo>
                  <a:pt x="14966" y="10085"/>
                  <a:pt x="7334" y="5228"/>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1"/>
          <p:cNvSpPr txBox="1"/>
          <p:nvPr>
            <p:ph idx="3" type="sldNum"/>
          </p:nvPr>
        </p:nvSpPr>
        <p:spPr>
          <a:xfrm>
            <a:off x="8138100" y="4686302"/>
            <a:ext cx="548700" cy="4572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178" name="Google Shape;178;p21"/>
          <p:cNvSpPr txBox="1"/>
          <p:nvPr>
            <p:ph idx="5" type="sldNum"/>
          </p:nvPr>
        </p:nvSpPr>
        <p:spPr>
          <a:xfrm>
            <a:off x="8138100" y="4686302"/>
            <a:ext cx="548700" cy="4572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id="183" name="Google Shape;183;p22"/>
          <p:cNvPicPr preferRelativeResize="0"/>
          <p:nvPr>
            <p:ph idx="2" type="pic"/>
          </p:nvPr>
        </p:nvPicPr>
        <p:blipFill rotWithShape="1">
          <a:blip r:embed="rId3">
            <a:alphaModFix/>
          </a:blip>
          <a:srcRect b="0" l="28820" r="36376" t="0"/>
          <a:stretch/>
        </p:blipFill>
        <p:spPr>
          <a:xfrm>
            <a:off x="0" y="0"/>
            <a:ext cx="2681825" cy="5143502"/>
          </a:xfrm>
          <a:prstGeom prst="rect">
            <a:avLst/>
          </a:prstGeom>
          <a:noFill/>
          <a:ln>
            <a:noFill/>
          </a:ln>
        </p:spPr>
      </p:pic>
      <p:sp>
        <p:nvSpPr>
          <p:cNvPr id="184" name="Google Shape;184;p22"/>
          <p:cNvSpPr txBox="1"/>
          <p:nvPr>
            <p:ph idx="4294967295" type="body"/>
          </p:nvPr>
        </p:nvSpPr>
        <p:spPr>
          <a:xfrm>
            <a:off x="3001275" y="1371600"/>
            <a:ext cx="5685600" cy="3508200"/>
          </a:xfrm>
          <a:prstGeom prst="rect">
            <a:avLst/>
          </a:prstGeom>
        </p:spPr>
        <p:txBody>
          <a:bodyPr anchorCtr="0" anchor="t" bIns="0" lIns="0" spcFirstLastPara="1" rIns="0" wrap="square" tIns="0">
            <a:normAutofit/>
          </a:bodyPr>
          <a:lstStyle/>
          <a:p>
            <a:pPr indent="-330200" lvl="0" marL="457200" rtl="0" algn="l">
              <a:lnSpc>
                <a:spcPct val="80000"/>
              </a:lnSpc>
              <a:spcBef>
                <a:spcPts val="0"/>
              </a:spcBef>
              <a:spcAft>
                <a:spcPts val="0"/>
              </a:spcAft>
              <a:buSzPts val="1600"/>
              <a:buChar char="●"/>
            </a:pPr>
            <a:r>
              <a:rPr lang="en" sz="1600"/>
              <a:t>Monitoring the SIEM for suspicious events and activity</a:t>
            </a:r>
            <a:endParaRPr sz="1600"/>
          </a:p>
          <a:p>
            <a:pPr indent="-330200" lvl="0" marL="457200" rtl="0" algn="l">
              <a:lnSpc>
                <a:spcPct val="80000"/>
              </a:lnSpc>
              <a:spcBef>
                <a:spcPts val="1000"/>
              </a:spcBef>
              <a:spcAft>
                <a:spcPts val="0"/>
              </a:spcAft>
              <a:buSzPts val="1600"/>
              <a:buChar char="●"/>
            </a:pPr>
            <a:r>
              <a:rPr lang="en" sz="1600"/>
              <a:t>Investigating potential incidents to determine if it is a real threat or a false positive.</a:t>
            </a:r>
            <a:endParaRPr sz="1600"/>
          </a:p>
          <a:p>
            <a:pPr indent="-330200" lvl="0" marL="457200" marR="0" rtl="0" algn="l">
              <a:lnSpc>
                <a:spcPct val="80000"/>
              </a:lnSpc>
              <a:spcBef>
                <a:spcPts val="1000"/>
              </a:spcBef>
              <a:spcAft>
                <a:spcPts val="0"/>
              </a:spcAft>
              <a:buSzPts val="1600"/>
              <a:buChar char="●"/>
            </a:pPr>
            <a:r>
              <a:rPr lang="en" sz="1600"/>
              <a:t>Triaging and prioritizing detected incidents to optimize resource utilization and minimize enterprise risk.</a:t>
            </a:r>
            <a:endParaRPr sz="1600"/>
          </a:p>
          <a:p>
            <a:pPr indent="-330200" lvl="0" marL="457200" marR="0" rtl="0" algn="l">
              <a:lnSpc>
                <a:spcPct val="80000"/>
              </a:lnSpc>
              <a:spcBef>
                <a:spcPts val="1000"/>
              </a:spcBef>
              <a:spcAft>
                <a:spcPts val="0"/>
              </a:spcAft>
              <a:buSzPts val="1600"/>
              <a:buChar char="●"/>
            </a:pPr>
            <a:r>
              <a:rPr lang="en" sz="1600"/>
              <a:t>Responding to an incident with the right stakeholders and SOAR for timely mitigation.</a:t>
            </a:r>
            <a:endParaRPr sz="1600"/>
          </a:p>
          <a:p>
            <a:pPr indent="-330200" lvl="0" marL="457200" marR="0" rtl="0" algn="l">
              <a:lnSpc>
                <a:spcPct val="80000"/>
              </a:lnSpc>
              <a:spcBef>
                <a:spcPts val="1000"/>
              </a:spcBef>
              <a:spcAft>
                <a:spcPts val="0"/>
              </a:spcAft>
              <a:buSzPts val="1600"/>
              <a:buChar char="●"/>
            </a:pPr>
            <a:r>
              <a:rPr lang="en" sz="1600"/>
              <a:t>Keeping up with latest vulnerabilities and significant cyber events</a:t>
            </a:r>
            <a:endParaRPr sz="1600"/>
          </a:p>
          <a:p>
            <a:pPr indent="-330200" lvl="0" marL="457200" marR="0" rtl="0" algn="l">
              <a:lnSpc>
                <a:spcPct val="80000"/>
              </a:lnSpc>
              <a:spcBef>
                <a:spcPts val="1000"/>
              </a:spcBef>
              <a:spcAft>
                <a:spcPts val="1000"/>
              </a:spcAft>
              <a:buSzPts val="1600"/>
              <a:buChar char="●"/>
            </a:pPr>
            <a:r>
              <a:rPr lang="en" sz="1600"/>
              <a:t>Tuning</a:t>
            </a:r>
            <a:r>
              <a:rPr lang="en" sz="1600"/>
              <a:t> SIEM and updating other security tools </a:t>
            </a:r>
            <a:endParaRPr sz="1600"/>
          </a:p>
        </p:txBody>
      </p:sp>
      <p:sp>
        <p:nvSpPr>
          <p:cNvPr id="185" name="Google Shape;185;p22"/>
          <p:cNvSpPr/>
          <p:nvPr/>
        </p:nvSpPr>
        <p:spPr>
          <a:xfrm rot="-5400000">
            <a:off x="-299172" y="2077483"/>
            <a:ext cx="5147786" cy="988533"/>
          </a:xfrm>
          <a:custGeom>
            <a:rect b="b" l="l" r="r" t="t"/>
            <a:pathLst>
              <a:path extrusionOk="0" h="54949" w="285750">
                <a:moveTo>
                  <a:pt x="0" y="1"/>
                </a:moveTo>
                <a:lnTo>
                  <a:pt x="0" y="54948"/>
                </a:lnTo>
                <a:lnTo>
                  <a:pt x="285750" y="54948"/>
                </a:lnTo>
                <a:lnTo>
                  <a:pt x="285750" y="5918"/>
                </a:lnTo>
                <a:cubicBezTo>
                  <a:pt x="257008" y="24647"/>
                  <a:pt x="224349" y="37672"/>
                  <a:pt x="189428" y="43530"/>
                </a:cubicBezTo>
                <a:cubicBezTo>
                  <a:pt x="175736" y="45826"/>
                  <a:pt x="161695" y="47011"/>
                  <a:pt x="147408" y="47011"/>
                </a:cubicBezTo>
                <a:cubicBezTo>
                  <a:pt x="145023" y="47011"/>
                  <a:pt x="142630" y="46978"/>
                  <a:pt x="140232" y="46911"/>
                </a:cubicBezTo>
                <a:cubicBezTo>
                  <a:pt x="137029" y="46816"/>
                  <a:pt x="133802" y="46673"/>
                  <a:pt x="130576" y="46459"/>
                </a:cubicBezTo>
                <a:cubicBezTo>
                  <a:pt x="91416" y="43887"/>
                  <a:pt x="54924" y="32564"/>
                  <a:pt x="22872" y="14538"/>
                </a:cubicBezTo>
                <a:cubicBezTo>
                  <a:pt x="14966" y="10085"/>
                  <a:pt x="7334" y="5228"/>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2"/>
          <p:cNvSpPr txBox="1"/>
          <p:nvPr>
            <p:ph type="title"/>
          </p:nvPr>
        </p:nvSpPr>
        <p:spPr>
          <a:xfrm>
            <a:off x="3001275" y="621800"/>
            <a:ext cx="6035400" cy="338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Current SOC responsibilities</a:t>
            </a:r>
            <a:endParaRPr/>
          </a:p>
          <a:p>
            <a:pPr indent="0" lvl="0" marL="0" rtl="0" algn="l">
              <a:spcBef>
                <a:spcPts val="0"/>
              </a:spcBef>
              <a:spcAft>
                <a:spcPts val="0"/>
              </a:spcAft>
              <a:buNone/>
            </a:pPr>
            <a:r>
              <a:rPr lang="en" sz="1200">
                <a:solidFill>
                  <a:schemeClr val="accent2"/>
                </a:solidFill>
                <a:latin typeface="Archivo SemiBold"/>
                <a:ea typeface="Archivo SemiBold"/>
                <a:cs typeface="Archivo SemiBold"/>
                <a:sym typeface="Archivo SemiBold"/>
              </a:rPr>
              <a:t>Add/ delete responsibilities of your SOC</a:t>
            </a:r>
            <a:endParaRPr sz="1200">
              <a:solidFill>
                <a:schemeClr val="accent2"/>
              </a:solidFill>
            </a:endParaRPr>
          </a:p>
        </p:txBody>
      </p:sp>
      <p:sp>
        <p:nvSpPr>
          <p:cNvPr id="187" name="Google Shape;187;p22"/>
          <p:cNvSpPr txBox="1"/>
          <p:nvPr>
            <p:ph idx="12" type="sldNum"/>
          </p:nvPr>
        </p:nvSpPr>
        <p:spPr>
          <a:xfrm>
            <a:off x="8138100" y="4686302"/>
            <a:ext cx="548700" cy="4572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188" name="Google Shape;188;p22"/>
          <p:cNvSpPr txBox="1"/>
          <p:nvPr>
            <p:ph idx="2" type="sldNum"/>
          </p:nvPr>
        </p:nvSpPr>
        <p:spPr>
          <a:xfrm>
            <a:off x="2225500" y="4686300"/>
            <a:ext cx="6162000" cy="4572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
                <a:solidFill>
                  <a:schemeClr val="accent6"/>
                </a:solidFill>
              </a:rPr>
              <a:t>© Deepwatch 2022. Confidential and proprietary. </a:t>
            </a:r>
            <a:r>
              <a:rPr lang="en">
                <a:solidFill>
                  <a:schemeClr val="accent6"/>
                </a:solidFill>
                <a:latin typeface="Arial"/>
                <a:ea typeface="Arial"/>
                <a:cs typeface="Arial"/>
                <a:sym typeface="Arial"/>
              </a:rPr>
              <a:t>| www.deepwatch.com</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id="193" name="Google Shape;193;p23"/>
          <p:cNvPicPr preferRelativeResize="0"/>
          <p:nvPr/>
        </p:nvPicPr>
        <p:blipFill rotWithShape="1">
          <a:blip r:embed="rId3">
            <a:alphaModFix/>
          </a:blip>
          <a:srcRect b="10434" l="34210" r="0" t="10395"/>
          <a:stretch/>
        </p:blipFill>
        <p:spPr>
          <a:xfrm>
            <a:off x="2446700" y="1143000"/>
            <a:ext cx="2373525" cy="3997650"/>
          </a:xfrm>
          <a:prstGeom prst="rect">
            <a:avLst/>
          </a:prstGeom>
          <a:noFill/>
          <a:ln>
            <a:noFill/>
          </a:ln>
        </p:spPr>
      </p:pic>
      <p:sp>
        <p:nvSpPr>
          <p:cNvPr id="194" name="Google Shape;194;p23"/>
          <p:cNvSpPr txBox="1"/>
          <p:nvPr>
            <p:ph type="title"/>
          </p:nvPr>
        </p:nvSpPr>
        <p:spPr>
          <a:xfrm>
            <a:off x="457200" y="621800"/>
            <a:ext cx="8534400" cy="338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Current SOC roles and investments:            People and $     </a:t>
            </a:r>
            <a:endParaRPr/>
          </a:p>
          <a:p>
            <a:pPr indent="0" lvl="0" marL="0" rtl="0" algn="l">
              <a:spcBef>
                <a:spcPts val="0"/>
              </a:spcBef>
              <a:spcAft>
                <a:spcPts val="0"/>
              </a:spcAft>
              <a:buNone/>
            </a:pPr>
            <a:r>
              <a:rPr lang="en" sz="1200">
                <a:solidFill>
                  <a:schemeClr val="accent2"/>
                </a:solidFill>
                <a:latin typeface="Archivo SemiBold"/>
                <a:ea typeface="Archivo SemiBold"/>
                <a:cs typeface="Archivo SemiBold"/>
                <a:sym typeface="Archivo SemiBold"/>
              </a:rPr>
              <a:t>Enter number and/ or $ amount</a:t>
            </a:r>
            <a:endParaRPr sz="1200">
              <a:solidFill>
                <a:schemeClr val="accent2"/>
              </a:solidFill>
            </a:endParaRPr>
          </a:p>
        </p:txBody>
      </p:sp>
      <p:sp>
        <p:nvSpPr>
          <p:cNvPr id="195" name="Google Shape;195;p23"/>
          <p:cNvSpPr txBox="1"/>
          <p:nvPr>
            <p:ph idx="3" type="sldNum"/>
          </p:nvPr>
        </p:nvSpPr>
        <p:spPr>
          <a:xfrm>
            <a:off x="8138100" y="4686302"/>
            <a:ext cx="548700" cy="4572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196" name="Google Shape;196;p23"/>
          <p:cNvSpPr txBox="1"/>
          <p:nvPr/>
        </p:nvSpPr>
        <p:spPr>
          <a:xfrm>
            <a:off x="2040286" y="1434000"/>
            <a:ext cx="2605200" cy="153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800"/>
              </a:spcBef>
              <a:spcAft>
                <a:spcPts val="800"/>
              </a:spcAft>
              <a:buClr>
                <a:srgbClr val="000000"/>
              </a:buClr>
              <a:buSzPts val="3800"/>
              <a:buFont typeface="Arial"/>
              <a:buNone/>
            </a:pPr>
            <a:r>
              <a:rPr lang="en" sz="1000">
                <a:solidFill>
                  <a:schemeClr val="dk1"/>
                </a:solidFill>
                <a:latin typeface="Archivo"/>
                <a:ea typeface="Archivo"/>
                <a:cs typeface="Archivo"/>
                <a:sym typeface="Archivo"/>
              </a:rPr>
              <a:t>SOC Analysts</a:t>
            </a:r>
            <a:endParaRPr sz="1000">
              <a:solidFill>
                <a:schemeClr val="dk1"/>
              </a:solidFill>
              <a:latin typeface="Archivo"/>
              <a:ea typeface="Archivo"/>
              <a:cs typeface="Archivo"/>
              <a:sym typeface="Archivo"/>
            </a:endParaRPr>
          </a:p>
        </p:txBody>
      </p:sp>
      <p:sp>
        <p:nvSpPr>
          <p:cNvPr id="197" name="Google Shape;197;p23"/>
          <p:cNvSpPr txBox="1"/>
          <p:nvPr>
            <p:ph idx="12" type="sldNum"/>
          </p:nvPr>
        </p:nvSpPr>
        <p:spPr>
          <a:xfrm>
            <a:off x="8138100" y="4686302"/>
            <a:ext cx="548700" cy="4572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198" name="Google Shape;198;p23"/>
          <p:cNvSpPr txBox="1"/>
          <p:nvPr>
            <p:ph idx="2" type="sldNum"/>
          </p:nvPr>
        </p:nvSpPr>
        <p:spPr>
          <a:xfrm>
            <a:off x="457200" y="4686300"/>
            <a:ext cx="5113200" cy="4572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
                <a:solidFill>
                  <a:schemeClr val="accent6"/>
                </a:solidFill>
              </a:rPr>
              <a:t>© Deepwatch 2022. Confidential and proprietary. </a:t>
            </a:r>
            <a:r>
              <a:rPr lang="en">
                <a:solidFill>
                  <a:schemeClr val="accent6"/>
                </a:solidFill>
                <a:latin typeface="Arial"/>
                <a:ea typeface="Arial"/>
                <a:cs typeface="Arial"/>
                <a:sym typeface="Arial"/>
              </a:rPr>
              <a:t>| www.deepwatch.com</a:t>
            </a:r>
            <a:endParaRPr/>
          </a:p>
        </p:txBody>
      </p:sp>
      <p:grpSp>
        <p:nvGrpSpPr>
          <p:cNvPr id="199" name="Google Shape;199;p23"/>
          <p:cNvGrpSpPr/>
          <p:nvPr/>
        </p:nvGrpSpPr>
        <p:grpSpPr>
          <a:xfrm>
            <a:off x="394488" y="1431786"/>
            <a:ext cx="505909" cy="504474"/>
            <a:chOff x="3894715" y="1160375"/>
            <a:chExt cx="706972" cy="704967"/>
          </a:xfrm>
        </p:grpSpPr>
        <p:sp>
          <p:nvSpPr>
            <p:cNvPr id="200" name="Google Shape;200;p23"/>
            <p:cNvSpPr/>
            <p:nvPr/>
          </p:nvSpPr>
          <p:spPr>
            <a:xfrm>
              <a:off x="3894715" y="1160375"/>
              <a:ext cx="706972" cy="704967"/>
            </a:xfrm>
            <a:custGeom>
              <a:rect b="b" l="l" r="r" t="t"/>
              <a:pathLst>
                <a:path extrusionOk="0" h="25313" w="25385">
                  <a:moveTo>
                    <a:pt x="12692" y="0"/>
                  </a:moveTo>
                  <a:cubicBezTo>
                    <a:pt x="5692" y="0"/>
                    <a:pt x="0" y="5656"/>
                    <a:pt x="0" y="12657"/>
                  </a:cubicBezTo>
                  <a:cubicBezTo>
                    <a:pt x="0" y="19646"/>
                    <a:pt x="5680" y="25313"/>
                    <a:pt x="12692" y="25313"/>
                  </a:cubicBezTo>
                  <a:cubicBezTo>
                    <a:pt x="19705" y="25313"/>
                    <a:pt x="25384" y="19646"/>
                    <a:pt x="25384" y="12645"/>
                  </a:cubicBezTo>
                  <a:cubicBezTo>
                    <a:pt x="25384" y="5656"/>
                    <a:pt x="19705" y="0"/>
                    <a:pt x="12692" y="0"/>
                  </a:cubicBezTo>
                  <a:close/>
                </a:path>
              </a:pathLst>
            </a:custGeom>
            <a:solidFill>
              <a:srgbClr val="FF4D86">
                <a:alpha val="54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3"/>
            <p:cNvSpPr/>
            <p:nvPr/>
          </p:nvSpPr>
          <p:spPr>
            <a:xfrm>
              <a:off x="3998368" y="1255539"/>
              <a:ext cx="514640" cy="514306"/>
            </a:xfrm>
            <a:custGeom>
              <a:rect b="b" l="l" r="r" t="t"/>
              <a:pathLst>
                <a:path extrusionOk="0" h="18467" w="18479">
                  <a:moveTo>
                    <a:pt x="9239" y="0"/>
                  </a:moveTo>
                  <a:cubicBezTo>
                    <a:pt x="4144" y="0"/>
                    <a:pt x="0" y="4132"/>
                    <a:pt x="0" y="9240"/>
                  </a:cubicBezTo>
                  <a:cubicBezTo>
                    <a:pt x="0" y="14336"/>
                    <a:pt x="4144" y="18467"/>
                    <a:pt x="9239" y="18467"/>
                  </a:cubicBezTo>
                  <a:cubicBezTo>
                    <a:pt x="14347" y="18467"/>
                    <a:pt x="18479" y="14336"/>
                    <a:pt x="18479" y="9240"/>
                  </a:cubicBezTo>
                  <a:cubicBezTo>
                    <a:pt x="18479" y="4132"/>
                    <a:pt x="14347" y="0"/>
                    <a:pt x="9239" y="0"/>
                  </a:cubicBezTo>
                  <a:close/>
                </a:path>
              </a:pathLst>
            </a:custGeom>
            <a:solidFill>
              <a:srgbClr val="FF4D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2" name="Google Shape;202;p23"/>
          <p:cNvSpPr/>
          <p:nvPr/>
        </p:nvSpPr>
        <p:spPr>
          <a:xfrm>
            <a:off x="1202063" y="1441975"/>
            <a:ext cx="675000" cy="153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3"/>
          <p:cNvSpPr txBox="1"/>
          <p:nvPr/>
        </p:nvSpPr>
        <p:spPr>
          <a:xfrm>
            <a:off x="2040286" y="1723438"/>
            <a:ext cx="2605200" cy="153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800"/>
              </a:spcBef>
              <a:spcAft>
                <a:spcPts val="800"/>
              </a:spcAft>
              <a:buClr>
                <a:srgbClr val="000000"/>
              </a:buClr>
              <a:buSzPts val="3800"/>
              <a:buFont typeface="Arial"/>
              <a:buNone/>
            </a:pPr>
            <a:r>
              <a:rPr lang="en" sz="1000">
                <a:solidFill>
                  <a:schemeClr val="dk1"/>
                </a:solidFill>
                <a:latin typeface="Archivo"/>
                <a:ea typeface="Archivo"/>
                <a:cs typeface="Archivo"/>
                <a:sym typeface="Archivo"/>
              </a:rPr>
              <a:t>SOC Managers</a:t>
            </a:r>
            <a:endParaRPr sz="1000">
              <a:solidFill>
                <a:schemeClr val="dk1"/>
              </a:solidFill>
              <a:latin typeface="Archivo"/>
              <a:ea typeface="Archivo"/>
              <a:cs typeface="Archivo"/>
              <a:sym typeface="Archivo"/>
            </a:endParaRPr>
          </a:p>
        </p:txBody>
      </p:sp>
      <p:sp>
        <p:nvSpPr>
          <p:cNvPr id="204" name="Google Shape;204;p23"/>
          <p:cNvSpPr/>
          <p:nvPr/>
        </p:nvSpPr>
        <p:spPr>
          <a:xfrm>
            <a:off x="1202063" y="1731413"/>
            <a:ext cx="675000" cy="153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3"/>
          <p:cNvSpPr txBox="1"/>
          <p:nvPr/>
        </p:nvSpPr>
        <p:spPr>
          <a:xfrm>
            <a:off x="2040286" y="2299938"/>
            <a:ext cx="2605200" cy="153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800"/>
              </a:spcBef>
              <a:spcAft>
                <a:spcPts val="800"/>
              </a:spcAft>
              <a:buClr>
                <a:srgbClr val="000000"/>
              </a:buClr>
              <a:buSzPts val="3800"/>
              <a:buFont typeface="Arial"/>
              <a:buNone/>
            </a:pPr>
            <a:r>
              <a:rPr lang="en" sz="1000">
                <a:solidFill>
                  <a:schemeClr val="dk1"/>
                </a:solidFill>
                <a:latin typeface="Archivo"/>
                <a:ea typeface="Archivo"/>
                <a:cs typeface="Archivo"/>
                <a:sym typeface="Archivo"/>
              </a:rPr>
              <a:t>SOAR</a:t>
            </a:r>
            <a:r>
              <a:rPr lang="en" sz="1000">
                <a:solidFill>
                  <a:schemeClr val="dk1"/>
                </a:solidFill>
                <a:latin typeface="Archivo"/>
                <a:ea typeface="Archivo"/>
                <a:cs typeface="Archivo"/>
                <a:sym typeface="Archivo"/>
              </a:rPr>
              <a:t> Engineers</a:t>
            </a:r>
            <a:endParaRPr sz="1000">
              <a:solidFill>
                <a:schemeClr val="dk1"/>
              </a:solidFill>
              <a:latin typeface="Archivo"/>
              <a:ea typeface="Archivo"/>
              <a:cs typeface="Archivo"/>
              <a:sym typeface="Archivo"/>
            </a:endParaRPr>
          </a:p>
        </p:txBody>
      </p:sp>
      <p:sp>
        <p:nvSpPr>
          <p:cNvPr id="206" name="Google Shape;206;p23"/>
          <p:cNvSpPr/>
          <p:nvPr/>
        </p:nvSpPr>
        <p:spPr>
          <a:xfrm>
            <a:off x="1202063" y="2307913"/>
            <a:ext cx="675000" cy="153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3"/>
          <p:cNvSpPr txBox="1"/>
          <p:nvPr/>
        </p:nvSpPr>
        <p:spPr>
          <a:xfrm>
            <a:off x="2040286" y="2589375"/>
            <a:ext cx="2605200" cy="153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800"/>
              </a:spcBef>
              <a:spcAft>
                <a:spcPts val="800"/>
              </a:spcAft>
              <a:buClr>
                <a:srgbClr val="000000"/>
              </a:buClr>
              <a:buSzPts val="3800"/>
              <a:buFont typeface="Arial"/>
              <a:buNone/>
            </a:pPr>
            <a:r>
              <a:rPr lang="en" sz="1000">
                <a:solidFill>
                  <a:schemeClr val="dk1"/>
                </a:solidFill>
                <a:latin typeface="Archivo"/>
                <a:ea typeface="Archivo"/>
                <a:cs typeface="Archivo"/>
                <a:sym typeface="Archivo"/>
              </a:rPr>
              <a:t>SOAR</a:t>
            </a:r>
            <a:r>
              <a:rPr lang="en" sz="1000">
                <a:solidFill>
                  <a:schemeClr val="dk1"/>
                </a:solidFill>
                <a:latin typeface="Archivo"/>
                <a:ea typeface="Archivo"/>
                <a:cs typeface="Archivo"/>
                <a:sym typeface="Archivo"/>
              </a:rPr>
              <a:t> Managers</a:t>
            </a:r>
            <a:endParaRPr sz="1000">
              <a:solidFill>
                <a:schemeClr val="dk1"/>
              </a:solidFill>
              <a:latin typeface="Archivo"/>
              <a:ea typeface="Archivo"/>
              <a:cs typeface="Archivo"/>
              <a:sym typeface="Archivo"/>
            </a:endParaRPr>
          </a:p>
        </p:txBody>
      </p:sp>
      <p:sp>
        <p:nvSpPr>
          <p:cNvPr id="208" name="Google Shape;208;p23"/>
          <p:cNvSpPr/>
          <p:nvPr/>
        </p:nvSpPr>
        <p:spPr>
          <a:xfrm>
            <a:off x="1202063" y="2597350"/>
            <a:ext cx="675000" cy="153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3"/>
          <p:cNvSpPr txBox="1"/>
          <p:nvPr/>
        </p:nvSpPr>
        <p:spPr>
          <a:xfrm>
            <a:off x="2040286" y="3306538"/>
            <a:ext cx="2605200" cy="153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800"/>
              </a:spcBef>
              <a:spcAft>
                <a:spcPts val="800"/>
              </a:spcAft>
              <a:buClr>
                <a:srgbClr val="000000"/>
              </a:buClr>
              <a:buSzPts val="3800"/>
              <a:buFont typeface="Arial"/>
              <a:buNone/>
            </a:pPr>
            <a:r>
              <a:rPr lang="en" sz="1000">
                <a:solidFill>
                  <a:schemeClr val="dk1"/>
                </a:solidFill>
                <a:latin typeface="Archivo"/>
                <a:ea typeface="Archivo"/>
                <a:cs typeface="Archivo"/>
                <a:sym typeface="Archivo"/>
              </a:rPr>
              <a:t>Threat Hunters</a:t>
            </a:r>
            <a:endParaRPr sz="1000">
              <a:solidFill>
                <a:schemeClr val="dk1"/>
              </a:solidFill>
              <a:latin typeface="Archivo"/>
              <a:ea typeface="Archivo"/>
              <a:cs typeface="Archivo"/>
              <a:sym typeface="Archivo"/>
            </a:endParaRPr>
          </a:p>
        </p:txBody>
      </p:sp>
      <p:sp>
        <p:nvSpPr>
          <p:cNvPr id="210" name="Google Shape;210;p23"/>
          <p:cNvSpPr/>
          <p:nvPr/>
        </p:nvSpPr>
        <p:spPr>
          <a:xfrm>
            <a:off x="1202063" y="3314513"/>
            <a:ext cx="675000" cy="153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3"/>
          <p:cNvSpPr txBox="1"/>
          <p:nvPr/>
        </p:nvSpPr>
        <p:spPr>
          <a:xfrm>
            <a:off x="2040286" y="3595975"/>
            <a:ext cx="2605200" cy="153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800"/>
              </a:spcBef>
              <a:spcAft>
                <a:spcPts val="800"/>
              </a:spcAft>
              <a:buClr>
                <a:srgbClr val="000000"/>
              </a:buClr>
              <a:buSzPts val="3800"/>
              <a:buFont typeface="Arial"/>
              <a:buNone/>
            </a:pPr>
            <a:r>
              <a:rPr lang="en" sz="1000">
                <a:solidFill>
                  <a:schemeClr val="dk1"/>
                </a:solidFill>
                <a:latin typeface="Archivo"/>
                <a:ea typeface="Archivo"/>
                <a:cs typeface="Archivo"/>
                <a:sym typeface="Archivo"/>
              </a:rPr>
              <a:t>Threat Managers</a:t>
            </a:r>
            <a:endParaRPr sz="1000">
              <a:solidFill>
                <a:schemeClr val="dk1"/>
              </a:solidFill>
              <a:latin typeface="Archivo"/>
              <a:ea typeface="Archivo"/>
              <a:cs typeface="Archivo"/>
              <a:sym typeface="Archivo"/>
            </a:endParaRPr>
          </a:p>
        </p:txBody>
      </p:sp>
      <p:sp>
        <p:nvSpPr>
          <p:cNvPr id="212" name="Google Shape;212;p23"/>
          <p:cNvSpPr/>
          <p:nvPr/>
        </p:nvSpPr>
        <p:spPr>
          <a:xfrm>
            <a:off x="1202063" y="3603950"/>
            <a:ext cx="675000" cy="153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3" name="Google Shape;213;p23"/>
          <p:cNvGrpSpPr/>
          <p:nvPr/>
        </p:nvGrpSpPr>
        <p:grpSpPr>
          <a:xfrm>
            <a:off x="394488" y="2346861"/>
            <a:ext cx="505909" cy="504474"/>
            <a:chOff x="3894715" y="1160375"/>
            <a:chExt cx="706972" cy="704967"/>
          </a:xfrm>
        </p:grpSpPr>
        <p:sp>
          <p:nvSpPr>
            <p:cNvPr id="214" name="Google Shape;214;p23"/>
            <p:cNvSpPr/>
            <p:nvPr/>
          </p:nvSpPr>
          <p:spPr>
            <a:xfrm>
              <a:off x="3894715" y="1160375"/>
              <a:ext cx="706972" cy="704967"/>
            </a:xfrm>
            <a:custGeom>
              <a:rect b="b" l="l" r="r" t="t"/>
              <a:pathLst>
                <a:path extrusionOk="0" h="25313" w="25385">
                  <a:moveTo>
                    <a:pt x="12692" y="0"/>
                  </a:moveTo>
                  <a:cubicBezTo>
                    <a:pt x="5692" y="0"/>
                    <a:pt x="0" y="5656"/>
                    <a:pt x="0" y="12657"/>
                  </a:cubicBezTo>
                  <a:cubicBezTo>
                    <a:pt x="0" y="19646"/>
                    <a:pt x="5680" y="25313"/>
                    <a:pt x="12692" y="25313"/>
                  </a:cubicBezTo>
                  <a:cubicBezTo>
                    <a:pt x="19705" y="25313"/>
                    <a:pt x="25384" y="19646"/>
                    <a:pt x="25384" y="12645"/>
                  </a:cubicBezTo>
                  <a:cubicBezTo>
                    <a:pt x="25384" y="5656"/>
                    <a:pt x="19705" y="0"/>
                    <a:pt x="12692" y="0"/>
                  </a:cubicBezTo>
                  <a:close/>
                </a:path>
              </a:pathLst>
            </a:custGeom>
            <a:solidFill>
              <a:srgbClr val="FF4D86">
                <a:alpha val="54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3"/>
            <p:cNvSpPr/>
            <p:nvPr/>
          </p:nvSpPr>
          <p:spPr>
            <a:xfrm>
              <a:off x="3998368" y="1255539"/>
              <a:ext cx="514640" cy="514306"/>
            </a:xfrm>
            <a:custGeom>
              <a:rect b="b" l="l" r="r" t="t"/>
              <a:pathLst>
                <a:path extrusionOk="0" h="18467" w="18479">
                  <a:moveTo>
                    <a:pt x="9239" y="0"/>
                  </a:moveTo>
                  <a:cubicBezTo>
                    <a:pt x="4144" y="0"/>
                    <a:pt x="0" y="4132"/>
                    <a:pt x="0" y="9240"/>
                  </a:cubicBezTo>
                  <a:cubicBezTo>
                    <a:pt x="0" y="14336"/>
                    <a:pt x="4144" y="18467"/>
                    <a:pt x="9239" y="18467"/>
                  </a:cubicBezTo>
                  <a:cubicBezTo>
                    <a:pt x="14347" y="18467"/>
                    <a:pt x="18479" y="14336"/>
                    <a:pt x="18479" y="9240"/>
                  </a:cubicBezTo>
                  <a:cubicBezTo>
                    <a:pt x="18479" y="4132"/>
                    <a:pt x="14347" y="0"/>
                    <a:pt x="9239" y="0"/>
                  </a:cubicBezTo>
                  <a:close/>
                </a:path>
              </a:pathLst>
            </a:custGeom>
            <a:solidFill>
              <a:srgbClr val="FF4D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6" name="Google Shape;216;p23"/>
          <p:cNvGrpSpPr/>
          <p:nvPr/>
        </p:nvGrpSpPr>
        <p:grpSpPr>
          <a:xfrm>
            <a:off x="394488" y="3314536"/>
            <a:ext cx="505909" cy="504474"/>
            <a:chOff x="3894715" y="1160375"/>
            <a:chExt cx="706972" cy="704967"/>
          </a:xfrm>
        </p:grpSpPr>
        <p:sp>
          <p:nvSpPr>
            <p:cNvPr id="217" name="Google Shape;217;p23"/>
            <p:cNvSpPr/>
            <p:nvPr/>
          </p:nvSpPr>
          <p:spPr>
            <a:xfrm>
              <a:off x="3894715" y="1160375"/>
              <a:ext cx="706972" cy="704967"/>
            </a:xfrm>
            <a:custGeom>
              <a:rect b="b" l="l" r="r" t="t"/>
              <a:pathLst>
                <a:path extrusionOk="0" h="25313" w="25385">
                  <a:moveTo>
                    <a:pt x="12692" y="0"/>
                  </a:moveTo>
                  <a:cubicBezTo>
                    <a:pt x="5692" y="0"/>
                    <a:pt x="0" y="5656"/>
                    <a:pt x="0" y="12657"/>
                  </a:cubicBezTo>
                  <a:cubicBezTo>
                    <a:pt x="0" y="19646"/>
                    <a:pt x="5680" y="25313"/>
                    <a:pt x="12692" y="25313"/>
                  </a:cubicBezTo>
                  <a:cubicBezTo>
                    <a:pt x="19705" y="25313"/>
                    <a:pt x="25384" y="19646"/>
                    <a:pt x="25384" y="12645"/>
                  </a:cubicBezTo>
                  <a:cubicBezTo>
                    <a:pt x="25384" y="5656"/>
                    <a:pt x="19705" y="0"/>
                    <a:pt x="12692" y="0"/>
                  </a:cubicBezTo>
                  <a:close/>
                </a:path>
              </a:pathLst>
            </a:custGeom>
            <a:solidFill>
              <a:srgbClr val="FF4D86">
                <a:alpha val="54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3"/>
            <p:cNvSpPr/>
            <p:nvPr/>
          </p:nvSpPr>
          <p:spPr>
            <a:xfrm>
              <a:off x="3998368" y="1255539"/>
              <a:ext cx="514640" cy="514306"/>
            </a:xfrm>
            <a:custGeom>
              <a:rect b="b" l="l" r="r" t="t"/>
              <a:pathLst>
                <a:path extrusionOk="0" h="18467" w="18479">
                  <a:moveTo>
                    <a:pt x="9239" y="0"/>
                  </a:moveTo>
                  <a:cubicBezTo>
                    <a:pt x="4144" y="0"/>
                    <a:pt x="0" y="4132"/>
                    <a:pt x="0" y="9240"/>
                  </a:cubicBezTo>
                  <a:cubicBezTo>
                    <a:pt x="0" y="14336"/>
                    <a:pt x="4144" y="18467"/>
                    <a:pt x="9239" y="18467"/>
                  </a:cubicBezTo>
                  <a:cubicBezTo>
                    <a:pt x="14347" y="18467"/>
                    <a:pt x="18479" y="14336"/>
                    <a:pt x="18479" y="9240"/>
                  </a:cubicBezTo>
                  <a:cubicBezTo>
                    <a:pt x="18479" y="4132"/>
                    <a:pt x="14347" y="0"/>
                    <a:pt x="9239" y="0"/>
                  </a:cubicBezTo>
                  <a:close/>
                </a:path>
              </a:pathLst>
            </a:custGeom>
            <a:solidFill>
              <a:srgbClr val="FF4D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9" name="Google Shape;219;p23"/>
          <p:cNvSpPr txBox="1"/>
          <p:nvPr/>
        </p:nvSpPr>
        <p:spPr>
          <a:xfrm>
            <a:off x="2040286" y="4220938"/>
            <a:ext cx="2605200" cy="153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800"/>
              </a:spcBef>
              <a:spcAft>
                <a:spcPts val="800"/>
              </a:spcAft>
              <a:buClr>
                <a:srgbClr val="000000"/>
              </a:buClr>
              <a:buSzPts val="3800"/>
              <a:buFont typeface="Arial"/>
              <a:buNone/>
            </a:pPr>
            <a:r>
              <a:rPr lang="en" sz="1000">
                <a:solidFill>
                  <a:schemeClr val="dk1"/>
                </a:solidFill>
                <a:latin typeface="Archivo"/>
                <a:ea typeface="Archivo"/>
                <a:cs typeface="Archivo"/>
                <a:sym typeface="Archivo"/>
              </a:rPr>
              <a:t>IT Managers</a:t>
            </a:r>
            <a:endParaRPr sz="1000">
              <a:solidFill>
                <a:schemeClr val="dk1"/>
              </a:solidFill>
              <a:latin typeface="Archivo"/>
              <a:ea typeface="Archivo"/>
              <a:cs typeface="Archivo"/>
              <a:sym typeface="Archivo"/>
            </a:endParaRPr>
          </a:p>
        </p:txBody>
      </p:sp>
      <p:sp>
        <p:nvSpPr>
          <p:cNvPr id="220" name="Google Shape;220;p23"/>
          <p:cNvSpPr/>
          <p:nvPr/>
        </p:nvSpPr>
        <p:spPr>
          <a:xfrm>
            <a:off x="1202063" y="4228913"/>
            <a:ext cx="675000" cy="153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3"/>
          <p:cNvSpPr txBox="1"/>
          <p:nvPr/>
        </p:nvSpPr>
        <p:spPr>
          <a:xfrm>
            <a:off x="2040286" y="4510375"/>
            <a:ext cx="2605200" cy="153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800"/>
              </a:spcBef>
              <a:spcAft>
                <a:spcPts val="800"/>
              </a:spcAft>
              <a:buClr>
                <a:srgbClr val="000000"/>
              </a:buClr>
              <a:buSzPts val="3800"/>
              <a:buFont typeface="Arial"/>
              <a:buNone/>
            </a:pPr>
            <a:r>
              <a:rPr lang="en" sz="1000">
                <a:solidFill>
                  <a:schemeClr val="dk1"/>
                </a:solidFill>
                <a:latin typeface="Archivo"/>
                <a:ea typeface="Archivo"/>
                <a:cs typeface="Archivo"/>
                <a:sym typeface="Archivo"/>
              </a:rPr>
              <a:t>Others</a:t>
            </a:r>
            <a:endParaRPr sz="1000">
              <a:solidFill>
                <a:schemeClr val="dk1"/>
              </a:solidFill>
              <a:latin typeface="Archivo"/>
              <a:ea typeface="Archivo"/>
              <a:cs typeface="Archivo"/>
              <a:sym typeface="Archivo"/>
            </a:endParaRPr>
          </a:p>
        </p:txBody>
      </p:sp>
      <p:sp>
        <p:nvSpPr>
          <p:cNvPr id="222" name="Google Shape;222;p23"/>
          <p:cNvSpPr/>
          <p:nvPr/>
        </p:nvSpPr>
        <p:spPr>
          <a:xfrm>
            <a:off x="1202063" y="4518350"/>
            <a:ext cx="675000" cy="153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3" name="Google Shape;223;p23"/>
          <p:cNvGrpSpPr/>
          <p:nvPr/>
        </p:nvGrpSpPr>
        <p:grpSpPr>
          <a:xfrm>
            <a:off x="394488" y="4228936"/>
            <a:ext cx="505909" cy="504474"/>
            <a:chOff x="3894715" y="1160375"/>
            <a:chExt cx="706972" cy="704967"/>
          </a:xfrm>
        </p:grpSpPr>
        <p:sp>
          <p:nvSpPr>
            <p:cNvPr id="224" name="Google Shape;224;p23"/>
            <p:cNvSpPr/>
            <p:nvPr/>
          </p:nvSpPr>
          <p:spPr>
            <a:xfrm>
              <a:off x="3894715" y="1160375"/>
              <a:ext cx="706972" cy="704967"/>
            </a:xfrm>
            <a:custGeom>
              <a:rect b="b" l="l" r="r" t="t"/>
              <a:pathLst>
                <a:path extrusionOk="0" h="25313" w="25385">
                  <a:moveTo>
                    <a:pt x="12692" y="0"/>
                  </a:moveTo>
                  <a:cubicBezTo>
                    <a:pt x="5692" y="0"/>
                    <a:pt x="0" y="5656"/>
                    <a:pt x="0" y="12657"/>
                  </a:cubicBezTo>
                  <a:cubicBezTo>
                    <a:pt x="0" y="19646"/>
                    <a:pt x="5680" y="25313"/>
                    <a:pt x="12692" y="25313"/>
                  </a:cubicBezTo>
                  <a:cubicBezTo>
                    <a:pt x="19705" y="25313"/>
                    <a:pt x="25384" y="19646"/>
                    <a:pt x="25384" y="12645"/>
                  </a:cubicBezTo>
                  <a:cubicBezTo>
                    <a:pt x="25384" y="5656"/>
                    <a:pt x="19705" y="0"/>
                    <a:pt x="12692" y="0"/>
                  </a:cubicBezTo>
                  <a:close/>
                </a:path>
              </a:pathLst>
            </a:custGeom>
            <a:solidFill>
              <a:srgbClr val="FF4D86">
                <a:alpha val="54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3"/>
            <p:cNvSpPr/>
            <p:nvPr/>
          </p:nvSpPr>
          <p:spPr>
            <a:xfrm>
              <a:off x="3998368" y="1255539"/>
              <a:ext cx="514640" cy="514306"/>
            </a:xfrm>
            <a:custGeom>
              <a:rect b="b" l="l" r="r" t="t"/>
              <a:pathLst>
                <a:path extrusionOk="0" h="18467" w="18479">
                  <a:moveTo>
                    <a:pt x="9239" y="0"/>
                  </a:moveTo>
                  <a:cubicBezTo>
                    <a:pt x="4144" y="0"/>
                    <a:pt x="0" y="4132"/>
                    <a:pt x="0" y="9240"/>
                  </a:cubicBezTo>
                  <a:cubicBezTo>
                    <a:pt x="0" y="14336"/>
                    <a:pt x="4144" y="18467"/>
                    <a:pt x="9239" y="18467"/>
                  </a:cubicBezTo>
                  <a:cubicBezTo>
                    <a:pt x="14347" y="18467"/>
                    <a:pt x="18479" y="14336"/>
                    <a:pt x="18479" y="9240"/>
                  </a:cubicBezTo>
                  <a:cubicBezTo>
                    <a:pt x="18479" y="4132"/>
                    <a:pt x="14347" y="0"/>
                    <a:pt x="9239" y="0"/>
                  </a:cubicBezTo>
                  <a:close/>
                </a:path>
              </a:pathLst>
            </a:custGeom>
            <a:solidFill>
              <a:srgbClr val="FF4D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26" name="Google Shape;226;p23"/>
          <p:cNvCxnSpPr/>
          <p:nvPr/>
        </p:nvCxnSpPr>
        <p:spPr>
          <a:xfrm>
            <a:off x="621075" y="2103325"/>
            <a:ext cx="8058600" cy="0"/>
          </a:xfrm>
          <a:prstGeom prst="straightConnector1">
            <a:avLst/>
          </a:prstGeom>
          <a:noFill/>
          <a:ln cap="flat" cmpd="sng" w="9525">
            <a:solidFill>
              <a:srgbClr val="BFBFBF"/>
            </a:solidFill>
            <a:prstDash val="solid"/>
            <a:round/>
            <a:headEnd len="med" w="med" type="none"/>
            <a:tailEnd len="med" w="med" type="none"/>
          </a:ln>
        </p:spPr>
      </p:cxnSp>
      <p:cxnSp>
        <p:nvCxnSpPr>
          <p:cNvPr id="227" name="Google Shape;227;p23"/>
          <p:cNvCxnSpPr/>
          <p:nvPr/>
        </p:nvCxnSpPr>
        <p:spPr>
          <a:xfrm>
            <a:off x="621075" y="3150525"/>
            <a:ext cx="8058600" cy="0"/>
          </a:xfrm>
          <a:prstGeom prst="straightConnector1">
            <a:avLst/>
          </a:prstGeom>
          <a:noFill/>
          <a:ln cap="flat" cmpd="sng" w="9525">
            <a:solidFill>
              <a:srgbClr val="BFBFBF"/>
            </a:solidFill>
            <a:prstDash val="solid"/>
            <a:round/>
            <a:headEnd len="med" w="med" type="none"/>
            <a:tailEnd len="med" w="med" type="none"/>
          </a:ln>
        </p:spPr>
      </p:cxnSp>
      <p:cxnSp>
        <p:nvCxnSpPr>
          <p:cNvPr id="228" name="Google Shape;228;p23"/>
          <p:cNvCxnSpPr/>
          <p:nvPr/>
        </p:nvCxnSpPr>
        <p:spPr>
          <a:xfrm>
            <a:off x="621075" y="4064925"/>
            <a:ext cx="8058600" cy="0"/>
          </a:xfrm>
          <a:prstGeom prst="straightConnector1">
            <a:avLst/>
          </a:prstGeom>
          <a:noFill/>
          <a:ln cap="flat" cmpd="sng" w="9525">
            <a:solidFill>
              <a:srgbClr val="BFBFBF"/>
            </a:solidFill>
            <a:prstDash val="solid"/>
            <a:round/>
            <a:headEnd len="med" w="med" type="none"/>
            <a:tailEnd len="med" w="med" type="none"/>
          </a:ln>
        </p:spPr>
      </p:cxnSp>
      <p:grpSp>
        <p:nvGrpSpPr>
          <p:cNvPr id="229" name="Google Shape;229;p23"/>
          <p:cNvGrpSpPr/>
          <p:nvPr/>
        </p:nvGrpSpPr>
        <p:grpSpPr>
          <a:xfrm>
            <a:off x="4966488" y="1431786"/>
            <a:ext cx="505909" cy="504474"/>
            <a:chOff x="3894715" y="1160375"/>
            <a:chExt cx="706972" cy="704967"/>
          </a:xfrm>
        </p:grpSpPr>
        <p:sp>
          <p:nvSpPr>
            <p:cNvPr id="230" name="Google Shape;230;p23"/>
            <p:cNvSpPr/>
            <p:nvPr/>
          </p:nvSpPr>
          <p:spPr>
            <a:xfrm>
              <a:off x="3894715" y="1160375"/>
              <a:ext cx="706972" cy="704967"/>
            </a:xfrm>
            <a:custGeom>
              <a:rect b="b" l="l" r="r" t="t"/>
              <a:pathLst>
                <a:path extrusionOk="0" h="25313" w="25385">
                  <a:moveTo>
                    <a:pt x="12692" y="0"/>
                  </a:moveTo>
                  <a:cubicBezTo>
                    <a:pt x="5692" y="0"/>
                    <a:pt x="0" y="5656"/>
                    <a:pt x="0" y="12657"/>
                  </a:cubicBezTo>
                  <a:cubicBezTo>
                    <a:pt x="0" y="19646"/>
                    <a:pt x="5680" y="25313"/>
                    <a:pt x="12692" y="25313"/>
                  </a:cubicBezTo>
                  <a:cubicBezTo>
                    <a:pt x="19705" y="25313"/>
                    <a:pt x="25384" y="19646"/>
                    <a:pt x="25384" y="12645"/>
                  </a:cubicBezTo>
                  <a:cubicBezTo>
                    <a:pt x="25384" y="5656"/>
                    <a:pt x="19705" y="0"/>
                    <a:pt x="12692" y="0"/>
                  </a:cubicBezTo>
                  <a:close/>
                </a:path>
              </a:pathLst>
            </a:custGeom>
            <a:solidFill>
              <a:srgbClr val="FF4D86">
                <a:alpha val="54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3"/>
            <p:cNvSpPr/>
            <p:nvPr/>
          </p:nvSpPr>
          <p:spPr>
            <a:xfrm>
              <a:off x="3998368" y="1255539"/>
              <a:ext cx="514640" cy="514306"/>
            </a:xfrm>
            <a:custGeom>
              <a:rect b="b" l="l" r="r" t="t"/>
              <a:pathLst>
                <a:path extrusionOk="0" h="18467" w="18479">
                  <a:moveTo>
                    <a:pt x="9239" y="0"/>
                  </a:moveTo>
                  <a:cubicBezTo>
                    <a:pt x="4144" y="0"/>
                    <a:pt x="0" y="4132"/>
                    <a:pt x="0" y="9240"/>
                  </a:cubicBezTo>
                  <a:cubicBezTo>
                    <a:pt x="0" y="14336"/>
                    <a:pt x="4144" y="18467"/>
                    <a:pt x="9239" y="18467"/>
                  </a:cubicBezTo>
                  <a:cubicBezTo>
                    <a:pt x="14347" y="18467"/>
                    <a:pt x="18479" y="14336"/>
                    <a:pt x="18479" y="9240"/>
                  </a:cubicBezTo>
                  <a:cubicBezTo>
                    <a:pt x="18479" y="4132"/>
                    <a:pt x="14347" y="0"/>
                    <a:pt x="9239" y="0"/>
                  </a:cubicBezTo>
                  <a:close/>
                </a:path>
              </a:pathLst>
            </a:custGeom>
            <a:solidFill>
              <a:srgbClr val="FF4D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2" name="Google Shape;232;p23"/>
          <p:cNvSpPr txBox="1"/>
          <p:nvPr/>
        </p:nvSpPr>
        <p:spPr>
          <a:xfrm>
            <a:off x="6538811" y="1561575"/>
            <a:ext cx="2605200" cy="153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800"/>
              </a:spcBef>
              <a:spcAft>
                <a:spcPts val="800"/>
              </a:spcAft>
              <a:buClr>
                <a:srgbClr val="000000"/>
              </a:buClr>
              <a:buSzPts val="3800"/>
              <a:buFont typeface="Arial"/>
              <a:buNone/>
            </a:pPr>
            <a:r>
              <a:rPr lang="en" sz="1000">
                <a:solidFill>
                  <a:schemeClr val="dk1"/>
                </a:solidFill>
                <a:latin typeface="Archivo"/>
                <a:ea typeface="Archivo"/>
                <a:cs typeface="Archivo"/>
                <a:sym typeface="Archivo"/>
              </a:rPr>
              <a:t>SIEM License Cost</a:t>
            </a:r>
            <a:endParaRPr sz="1000">
              <a:solidFill>
                <a:schemeClr val="dk1"/>
              </a:solidFill>
              <a:latin typeface="Archivo"/>
              <a:ea typeface="Archivo"/>
              <a:cs typeface="Archivo"/>
              <a:sym typeface="Archivo"/>
            </a:endParaRPr>
          </a:p>
        </p:txBody>
      </p:sp>
      <p:sp>
        <p:nvSpPr>
          <p:cNvPr id="233" name="Google Shape;233;p23"/>
          <p:cNvSpPr/>
          <p:nvPr/>
        </p:nvSpPr>
        <p:spPr>
          <a:xfrm>
            <a:off x="5700588" y="1569550"/>
            <a:ext cx="675000" cy="153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4" name="Google Shape;234;p23"/>
          <p:cNvGrpSpPr/>
          <p:nvPr/>
        </p:nvGrpSpPr>
        <p:grpSpPr>
          <a:xfrm>
            <a:off x="4966488" y="2422386"/>
            <a:ext cx="505909" cy="504474"/>
            <a:chOff x="3894715" y="1160375"/>
            <a:chExt cx="706972" cy="704967"/>
          </a:xfrm>
        </p:grpSpPr>
        <p:sp>
          <p:nvSpPr>
            <p:cNvPr id="235" name="Google Shape;235;p23"/>
            <p:cNvSpPr/>
            <p:nvPr/>
          </p:nvSpPr>
          <p:spPr>
            <a:xfrm>
              <a:off x="3894715" y="1160375"/>
              <a:ext cx="706972" cy="704967"/>
            </a:xfrm>
            <a:custGeom>
              <a:rect b="b" l="l" r="r" t="t"/>
              <a:pathLst>
                <a:path extrusionOk="0" h="25313" w="25385">
                  <a:moveTo>
                    <a:pt x="12692" y="0"/>
                  </a:moveTo>
                  <a:cubicBezTo>
                    <a:pt x="5692" y="0"/>
                    <a:pt x="0" y="5656"/>
                    <a:pt x="0" y="12657"/>
                  </a:cubicBezTo>
                  <a:cubicBezTo>
                    <a:pt x="0" y="19646"/>
                    <a:pt x="5680" y="25313"/>
                    <a:pt x="12692" y="25313"/>
                  </a:cubicBezTo>
                  <a:cubicBezTo>
                    <a:pt x="19705" y="25313"/>
                    <a:pt x="25384" y="19646"/>
                    <a:pt x="25384" y="12645"/>
                  </a:cubicBezTo>
                  <a:cubicBezTo>
                    <a:pt x="25384" y="5656"/>
                    <a:pt x="19705" y="0"/>
                    <a:pt x="12692" y="0"/>
                  </a:cubicBezTo>
                  <a:close/>
                </a:path>
              </a:pathLst>
            </a:custGeom>
            <a:solidFill>
              <a:srgbClr val="FF4D86">
                <a:alpha val="54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3"/>
            <p:cNvSpPr/>
            <p:nvPr/>
          </p:nvSpPr>
          <p:spPr>
            <a:xfrm>
              <a:off x="3998368" y="1255539"/>
              <a:ext cx="514640" cy="514306"/>
            </a:xfrm>
            <a:custGeom>
              <a:rect b="b" l="l" r="r" t="t"/>
              <a:pathLst>
                <a:path extrusionOk="0" h="18467" w="18479">
                  <a:moveTo>
                    <a:pt x="9239" y="0"/>
                  </a:moveTo>
                  <a:cubicBezTo>
                    <a:pt x="4144" y="0"/>
                    <a:pt x="0" y="4132"/>
                    <a:pt x="0" y="9240"/>
                  </a:cubicBezTo>
                  <a:cubicBezTo>
                    <a:pt x="0" y="14336"/>
                    <a:pt x="4144" y="18467"/>
                    <a:pt x="9239" y="18467"/>
                  </a:cubicBezTo>
                  <a:cubicBezTo>
                    <a:pt x="14347" y="18467"/>
                    <a:pt x="18479" y="14336"/>
                    <a:pt x="18479" y="9240"/>
                  </a:cubicBezTo>
                  <a:cubicBezTo>
                    <a:pt x="18479" y="4132"/>
                    <a:pt x="14347" y="0"/>
                    <a:pt x="9239" y="0"/>
                  </a:cubicBezTo>
                  <a:close/>
                </a:path>
              </a:pathLst>
            </a:custGeom>
            <a:solidFill>
              <a:srgbClr val="FF4D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7" name="Google Shape;237;p23"/>
          <p:cNvSpPr txBox="1"/>
          <p:nvPr/>
        </p:nvSpPr>
        <p:spPr>
          <a:xfrm>
            <a:off x="6538811" y="2552175"/>
            <a:ext cx="2605200" cy="153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800"/>
              </a:spcBef>
              <a:spcAft>
                <a:spcPts val="800"/>
              </a:spcAft>
              <a:buClr>
                <a:srgbClr val="000000"/>
              </a:buClr>
              <a:buSzPts val="3800"/>
              <a:buFont typeface="Arial"/>
              <a:buNone/>
            </a:pPr>
            <a:r>
              <a:rPr lang="en" sz="1000">
                <a:solidFill>
                  <a:schemeClr val="dk1"/>
                </a:solidFill>
                <a:latin typeface="Archivo"/>
                <a:ea typeface="Archivo"/>
                <a:cs typeface="Archivo"/>
                <a:sym typeface="Archivo"/>
              </a:rPr>
              <a:t>SOAR Platform Cost</a:t>
            </a:r>
            <a:endParaRPr sz="1000">
              <a:solidFill>
                <a:schemeClr val="dk1"/>
              </a:solidFill>
              <a:latin typeface="Archivo"/>
              <a:ea typeface="Archivo"/>
              <a:cs typeface="Archivo"/>
              <a:sym typeface="Archivo"/>
            </a:endParaRPr>
          </a:p>
        </p:txBody>
      </p:sp>
      <p:sp>
        <p:nvSpPr>
          <p:cNvPr id="238" name="Google Shape;238;p23"/>
          <p:cNvSpPr/>
          <p:nvPr/>
        </p:nvSpPr>
        <p:spPr>
          <a:xfrm>
            <a:off x="5700588" y="2560150"/>
            <a:ext cx="675000" cy="153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9" name="Google Shape;239;p23"/>
          <p:cNvGrpSpPr/>
          <p:nvPr/>
        </p:nvGrpSpPr>
        <p:grpSpPr>
          <a:xfrm>
            <a:off x="4966488" y="3336786"/>
            <a:ext cx="505909" cy="504474"/>
            <a:chOff x="3894715" y="1160375"/>
            <a:chExt cx="706972" cy="704967"/>
          </a:xfrm>
        </p:grpSpPr>
        <p:sp>
          <p:nvSpPr>
            <p:cNvPr id="240" name="Google Shape;240;p23"/>
            <p:cNvSpPr/>
            <p:nvPr/>
          </p:nvSpPr>
          <p:spPr>
            <a:xfrm>
              <a:off x="3894715" y="1160375"/>
              <a:ext cx="706972" cy="704967"/>
            </a:xfrm>
            <a:custGeom>
              <a:rect b="b" l="l" r="r" t="t"/>
              <a:pathLst>
                <a:path extrusionOk="0" h="25313" w="25385">
                  <a:moveTo>
                    <a:pt x="12692" y="0"/>
                  </a:moveTo>
                  <a:cubicBezTo>
                    <a:pt x="5692" y="0"/>
                    <a:pt x="0" y="5656"/>
                    <a:pt x="0" y="12657"/>
                  </a:cubicBezTo>
                  <a:cubicBezTo>
                    <a:pt x="0" y="19646"/>
                    <a:pt x="5680" y="25313"/>
                    <a:pt x="12692" y="25313"/>
                  </a:cubicBezTo>
                  <a:cubicBezTo>
                    <a:pt x="19705" y="25313"/>
                    <a:pt x="25384" y="19646"/>
                    <a:pt x="25384" y="12645"/>
                  </a:cubicBezTo>
                  <a:cubicBezTo>
                    <a:pt x="25384" y="5656"/>
                    <a:pt x="19705" y="0"/>
                    <a:pt x="12692" y="0"/>
                  </a:cubicBezTo>
                  <a:close/>
                </a:path>
              </a:pathLst>
            </a:custGeom>
            <a:solidFill>
              <a:srgbClr val="FF4D86">
                <a:alpha val="54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3"/>
            <p:cNvSpPr/>
            <p:nvPr/>
          </p:nvSpPr>
          <p:spPr>
            <a:xfrm>
              <a:off x="3998368" y="1255539"/>
              <a:ext cx="514640" cy="514306"/>
            </a:xfrm>
            <a:custGeom>
              <a:rect b="b" l="l" r="r" t="t"/>
              <a:pathLst>
                <a:path extrusionOk="0" h="18467" w="18479">
                  <a:moveTo>
                    <a:pt x="9239" y="0"/>
                  </a:moveTo>
                  <a:cubicBezTo>
                    <a:pt x="4144" y="0"/>
                    <a:pt x="0" y="4132"/>
                    <a:pt x="0" y="9240"/>
                  </a:cubicBezTo>
                  <a:cubicBezTo>
                    <a:pt x="0" y="14336"/>
                    <a:pt x="4144" y="18467"/>
                    <a:pt x="9239" y="18467"/>
                  </a:cubicBezTo>
                  <a:cubicBezTo>
                    <a:pt x="14347" y="18467"/>
                    <a:pt x="18479" y="14336"/>
                    <a:pt x="18479" y="9240"/>
                  </a:cubicBezTo>
                  <a:cubicBezTo>
                    <a:pt x="18479" y="4132"/>
                    <a:pt x="14347" y="0"/>
                    <a:pt x="9239" y="0"/>
                  </a:cubicBezTo>
                  <a:close/>
                </a:path>
              </a:pathLst>
            </a:custGeom>
            <a:solidFill>
              <a:srgbClr val="FF4D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2" name="Google Shape;242;p23"/>
          <p:cNvSpPr txBox="1"/>
          <p:nvPr/>
        </p:nvSpPr>
        <p:spPr>
          <a:xfrm>
            <a:off x="6538811" y="3466575"/>
            <a:ext cx="2605200" cy="153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800"/>
              </a:spcBef>
              <a:spcAft>
                <a:spcPts val="800"/>
              </a:spcAft>
              <a:buClr>
                <a:srgbClr val="000000"/>
              </a:buClr>
              <a:buSzPts val="3800"/>
              <a:buFont typeface="Arial"/>
              <a:buNone/>
            </a:pPr>
            <a:r>
              <a:rPr lang="en" sz="1000">
                <a:solidFill>
                  <a:schemeClr val="dk1"/>
                </a:solidFill>
                <a:latin typeface="Archivo"/>
                <a:ea typeface="Archivo"/>
                <a:cs typeface="Archivo"/>
                <a:sym typeface="Archivo"/>
              </a:rPr>
              <a:t>Threat Intel Feed Cost</a:t>
            </a:r>
            <a:endParaRPr sz="1000">
              <a:solidFill>
                <a:schemeClr val="dk1"/>
              </a:solidFill>
              <a:latin typeface="Archivo"/>
              <a:ea typeface="Archivo"/>
              <a:cs typeface="Archivo"/>
              <a:sym typeface="Archivo"/>
            </a:endParaRPr>
          </a:p>
        </p:txBody>
      </p:sp>
      <p:sp>
        <p:nvSpPr>
          <p:cNvPr id="243" name="Google Shape;243;p23"/>
          <p:cNvSpPr/>
          <p:nvPr/>
        </p:nvSpPr>
        <p:spPr>
          <a:xfrm>
            <a:off x="5700588" y="3474550"/>
            <a:ext cx="675000" cy="153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3"/>
          <p:cNvSpPr txBox="1"/>
          <p:nvPr/>
        </p:nvSpPr>
        <p:spPr>
          <a:xfrm>
            <a:off x="6582586" y="4236538"/>
            <a:ext cx="2605200" cy="153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800"/>
              </a:spcBef>
              <a:spcAft>
                <a:spcPts val="800"/>
              </a:spcAft>
              <a:buClr>
                <a:srgbClr val="000000"/>
              </a:buClr>
              <a:buSzPts val="3800"/>
              <a:buFont typeface="Arial"/>
              <a:buNone/>
            </a:pPr>
            <a:r>
              <a:rPr lang="en" sz="1000">
                <a:solidFill>
                  <a:schemeClr val="dk1"/>
                </a:solidFill>
                <a:latin typeface="Archivo"/>
                <a:ea typeface="Archivo"/>
                <a:cs typeface="Archivo"/>
                <a:sym typeface="Archivo"/>
              </a:rPr>
              <a:t>Case Management</a:t>
            </a:r>
            <a:endParaRPr sz="1000">
              <a:solidFill>
                <a:schemeClr val="dk1"/>
              </a:solidFill>
              <a:latin typeface="Archivo"/>
              <a:ea typeface="Archivo"/>
              <a:cs typeface="Archivo"/>
              <a:sym typeface="Archivo"/>
            </a:endParaRPr>
          </a:p>
        </p:txBody>
      </p:sp>
      <p:sp>
        <p:nvSpPr>
          <p:cNvPr id="245" name="Google Shape;245;p23"/>
          <p:cNvSpPr/>
          <p:nvPr/>
        </p:nvSpPr>
        <p:spPr>
          <a:xfrm>
            <a:off x="5744363" y="4244513"/>
            <a:ext cx="675000" cy="153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3"/>
          <p:cNvSpPr txBox="1"/>
          <p:nvPr/>
        </p:nvSpPr>
        <p:spPr>
          <a:xfrm>
            <a:off x="6582586" y="4525975"/>
            <a:ext cx="2605200" cy="153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800"/>
              </a:spcBef>
              <a:spcAft>
                <a:spcPts val="800"/>
              </a:spcAft>
              <a:buClr>
                <a:srgbClr val="000000"/>
              </a:buClr>
              <a:buSzPts val="3800"/>
              <a:buFont typeface="Arial"/>
              <a:buNone/>
            </a:pPr>
            <a:r>
              <a:rPr lang="en" sz="1000">
                <a:solidFill>
                  <a:schemeClr val="dk1"/>
                </a:solidFill>
                <a:latin typeface="Archivo"/>
                <a:ea typeface="Archivo"/>
                <a:cs typeface="Archivo"/>
                <a:sym typeface="Archivo"/>
              </a:rPr>
              <a:t>Other Costs including hosting etc.</a:t>
            </a:r>
            <a:endParaRPr sz="1000">
              <a:solidFill>
                <a:schemeClr val="dk1"/>
              </a:solidFill>
              <a:latin typeface="Archivo"/>
              <a:ea typeface="Archivo"/>
              <a:cs typeface="Archivo"/>
              <a:sym typeface="Archivo"/>
            </a:endParaRPr>
          </a:p>
        </p:txBody>
      </p:sp>
      <p:sp>
        <p:nvSpPr>
          <p:cNvPr id="247" name="Google Shape;247;p23"/>
          <p:cNvSpPr/>
          <p:nvPr/>
        </p:nvSpPr>
        <p:spPr>
          <a:xfrm>
            <a:off x="5744363" y="4533950"/>
            <a:ext cx="675000" cy="153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8" name="Google Shape;248;p23"/>
          <p:cNvGrpSpPr/>
          <p:nvPr/>
        </p:nvGrpSpPr>
        <p:grpSpPr>
          <a:xfrm>
            <a:off x="4936788" y="4244536"/>
            <a:ext cx="505909" cy="504474"/>
            <a:chOff x="3894715" y="1160375"/>
            <a:chExt cx="706972" cy="704967"/>
          </a:xfrm>
        </p:grpSpPr>
        <p:sp>
          <p:nvSpPr>
            <p:cNvPr id="249" name="Google Shape;249;p23"/>
            <p:cNvSpPr/>
            <p:nvPr/>
          </p:nvSpPr>
          <p:spPr>
            <a:xfrm>
              <a:off x="3894715" y="1160375"/>
              <a:ext cx="706972" cy="704967"/>
            </a:xfrm>
            <a:custGeom>
              <a:rect b="b" l="l" r="r" t="t"/>
              <a:pathLst>
                <a:path extrusionOk="0" h="25313" w="25385">
                  <a:moveTo>
                    <a:pt x="12692" y="0"/>
                  </a:moveTo>
                  <a:cubicBezTo>
                    <a:pt x="5692" y="0"/>
                    <a:pt x="0" y="5656"/>
                    <a:pt x="0" y="12657"/>
                  </a:cubicBezTo>
                  <a:cubicBezTo>
                    <a:pt x="0" y="19646"/>
                    <a:pt x="5680" y="25313"/>
                    <a:pt x="12692" y="25313"/>
                  </a:cubicBezTo>
                  <a:cubicBezTo>
                    <a:pt x="19705" y="25313"/>
                    <a:pt x="25384" y="19646"/>
                    <a:pt x="25384" y="12645"/>
                  </a:cubicBezTo>
                  <a:cubicBezTo>
                    <a:pt x="25384" y="5656"/>
                    <a:pt x="19705" y="0"/>
                    <a:pt x="12692" y="0"/>
                  </a:cubicBezTo>
                  <a:close/>
                </a:path>
              </a:pathLst>
            </a:custGeom>
            <a:solidFill>
              <a:srgbClr val="FF4D86">
                <a:alpha val="54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3"/>
            <p:cNvSpPr/>
            <p:nvPr/>
          </p:nvSpPr>
          <p:spPr>
            <a:xfrm>
              <a:off x="3998368" y="1255539"/>
              <a:ext cx="514640" cy="514306"/>
            </a:xfrm>
            <a:custGeom>
              <a:rect b="b" l="l" r="r" t="t"/>
              <a:pathLst>
                <a:path extrusionOk="0" h="18467" w="18479">
                  <a:moveTo>
                    <a:pt x="9239" y="0"/>
                  </a:moveTo>
                  <a:cubicBezTo>
                    <a:pt x="4144" y="0"/>
                    <a:pt x="0" y="4132"/>
                    <a:pt x="0" y="9240"/>
                  </a:cubicBezTo>
                  <a:cubicBezTo>
                    <a:pt x="0" y="14336"/>
                    <a:pt x="4144" y="18467"/>
                    <a:pt x="9239" y="18467"/>
                  </a:cubicBezTo>
                  <a:cubicBezTo>
                    <a:pt x="14347" y="18467"/>
                    <a:pt x="18479" y="14336"/>
                    <a:pt x="18479" y="9240"/>
                  </a:cubicBezTo>
                  <a:cubicBezTo>
                    <a:pt x="18479" y="4132"/>
                    <a:pt x="14347" y="0"/>
                    <a:pt x="9239" y="0"/>
                  </a:cubicBezTo>
                  <a:close/>
                </a:path>
              </a:pathLst>
            </a:custGeom>
            <a:solidFill>
              <a:srgbClr val="FF4D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1" name="Google Shape;251;p23"/>
          <p:cNvSpPr/>
          <p:nvPr/>
        </p:nvSpPr>
        <p:spPr>
          <a:xfrm>
            <a:off x="5369200" y="621800"/>
            <a:ext cx="675000" cy="338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3"/>
          <p:cNvSpPr/>
          <p:nvPr/>
        </p:nvSpPr>
        <p:spPr>
          <a:xfrm>
            <a:off x="7898175" y="621800"/>
            <a:ext cx="675000" cy="338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3" name="Google Shape;253;p23"/>
          <p:cNvPicPr preferRelativeResize="0"/>
          <p:nvPr/>
        </p:nvPicPr>
        <p:blipFill rotWithShape="1">
          <a:blip r:embed="rId4">
            <a:alphaModFix/>
          </a:blip>
          <a:srcRect b="18586" l="0" r="0" t="0"/>
          <a:stretch/>
        </p:blipFill>
        <p:spPr>
          <a:xfrm>
            <a:off x="470150" y="1539663"/>
            <a:ext cx="354601" cy="288699"/>
          </a:xfrm>
          <a:prstGeom prst="rect">
            <a:avLst/>
          </a:prstGeom>
          <a:noFill/>
          <a:ln>
            <a:noFill/>
          </a:ln>
        </p:spPr>
      </p:pic>
      <p:pic>
        <p:nvPicPr>
          <p:cNvPr id="254" name="Google Shape;254;p23"/>
          <p:cNvPicPr preferRelativeResize="0"/>
          <p:nvPr/>
        </p:nvPicPr>
        <p:blipFill rotWithShape="1">
          <a:blip r:embed="rId5">
            <a:alphaModFix/>
          </a:blip>
          <a:srcRect b="13005" l="0" r="0" t="0"/>
          <a:stretch/>
        </p:blipFill>
        <p:spPr>
          <a:xfrm>
            <a:off x="5079263" y="1569188"/>
            <a:ext cx="280366" cy="243899"/>
          </a:xfrm>
          <a:prstGeom prst="rect">
            <a:avLst/>
          </a:prstGeom>
          <a:noFill/>
          <a:ln>
            <a:noFill/>
          </a:ln>
        </p:spPr>
      </p:pic>
      <p:pic>
        <p:nvPicPr>
          <p:cNvPr id="255" name="Google Shape;255;p23"/>
          <p:cNvPicPr preferRelativeResize="0"/>
          <p:nvPr/>
        </p:nvPicPr>
        <p:blipFill rotWithShape="1">
          <a:blip r:embed="rId6">
            <a:alphaModFix/>
          </a:blip>
          <a:srcRect b="17328" l="0" r="0" t="0"/>
          <a:stretch/>
        </p:blipFill>
        <p:spPr>
          <a:xfrm>
            <a:off x="413763" y="2402400"/>
            <a:ext cx="467382" cy="338100"/>
          </a:xfrm>
          <a:prstGeom prst="rect">
            <a:avLst/>
          </a:prstGeom>
          <a:noFill/>
          <a:ln>
            <a:noFill/>
          </a:ln>
        </p:spPr>
      </p:pic>
      <p:pic>
        <p:nvPicPr>
          <p:cNvPr id="256" name="Google Shape;256;p23"/>
          <p:cNvPicPr preferRelativeResize="0"/>
          <p:nvPr/>
        </p:nvPicPr>
        <p:blipFill>
          <a:blip r:embed="rId7">
            <a:alphaModFix/>
          </a:blip>
          <a:stretch>
            <a:fillRect/>
          </a:stretch>
        </p:blipFill>
        <p:spPr>
          <a:xfrm>
            <a:off x="4985763" y="2486368"/>
            <a:ext cx="467374" cy="467374"/>
          </a:xfrm>
          <a:prstGeom prst="rect">
            <a:avLst/>
          </a:prstGeom>
          <a:noFill/>
          <a:ln>
            <a:noFill/>
          </a:ln>
        </p:spPr>
      </p:pic>
      <p:grpSp>
        <p:nvGrpSpPr>
          <p:cNvPr id="257" name="Google Shape;257;p23"/>
          <p:cNvGrpSpPr/>
          <p:nvPr/>
        </p:nvGrpSpPr>
        <p:grpSpPr>
          <a:xfrm>
            <a:off x="507274" y="3449734"/>
            <a:ext cx="280364" cy="243882"/>
            <a:chOff x="3642721" y="1295416"/>
            <a:chExt cx="534841" cy="534477"/>
          </a:xfrm>
        </p:grpSpPr>
        <p:sp>
          <p:nvSpPr>
            <p:cNvPr id="258" name="Google Shape;258;p23"/>
            <p:cNvSpPr/>
            <p:nvPr/>
          </p:nvSpPr>
          <p:spPr>
            <a:xfrm>
              <a:off x="4012065" y="1312589"/>
              <a:ext cx="64602" cy="62075"/>
            </a:xfrm>
            <a:custGeom>
              <a:rect b="b" l="l" r="r" t="t"/>
              <a:pathLst>
                <a:path extrusionOk="0" h="2899" w="3017">
                  <a:moveTo>
                    <a:pt x="2707" y="1"/>
                  </a:moveTo>
                  <a:cubicBezTo>
                    <a:pt x="2552" y="1"/>
                    <a:pt x="2397" y="103"/>
                    <a:pt x="2397" y="307"/>
                  </a:cubicBezTo>
                  <a:lnTo>
                    <a:pt x="2397" y="2296"/>
                  </a:lnTo>
                  <a:lnTo>
                    <a:pt x="408" y="2296"/>
                  </a:lnTo>
                  <a:cubicBezTo>
                    <a:pt x="0" y="2296"/>
                    <a:pt x="0" y="2899"/>
                    <a:pt x="408" y="2899"/>
                  </a:cubicBezTo>
                  <a:lnTo>
                    <a:pt x="2707" y="2899"/>
                  </a:lnTo>
                  <a:cubicBezTo>
                    <a:pt x="2870" y="2899"/>
                    <a:pt x="3017" y="2768"/>
                    <a:pt x="3017" y="2589"/>
                  </a:cubicBezTo>
                  <a:lnTo>
                    <a:pt x="3017" y="307"/>
                  </a:lnTo>
                  <a:cubicBezTo>
                    <a:pt x="3017" y="103"/>
                    <a:pt x="2862" y="1"/>
                    <a:pt x="2707" y="1"/>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9" name="Google Shape;259;p23"/>
            <p:cNvSpPr/>
            <p:nvPr/>
          </p:nvSpPr>
          <p:spPr>
            <a:xfrm>
              <a:off x="3741625" y="1295416"/>
              <a:ext cx="335384" cy="79248"/>
            </a:xfrm>
            <a:custGeom>
              <a:rect b="b" l="l" r="r" t="t"/>
              <a:pathLst>
                <a:path extrusionOk="0" h="3701" w="15663">
                  <a:moveTo>
                    <a:pt x="7870" y="0"/>
                  </a:moveTo>
                  <a:cubicBezTo>
                    <a:pt x="5090" y="0"/>
                    <a:pt x="2310" y="1060"/>
                    <a:pt x="191" y="3179"/>
                  </a:cubicBezTo>
                  <a:cubicBezTo>
                    <a:pt x="0" y="3408"/>
                    <a:pt x="196" y="3696"/>
                    <a:pt x="423" y="3696"/>
                  </a:cubicBezTo>
                  <a:cubicBezTo>
                    <a:pt x="487" y="3696"/>
                    <a:pt x="554" y="3673"/>
                    <a:pt x="615" y="3619"/>
                  </a:cubicBezTo>
                  <a:cubicBezTo>
                    <a:pt x="2620" y="1614"/>
                    <a:pt x="5245" y="611"/>
                    <a:pt x="7868" y="611"/>
                  </a:cubicBezTo>
                  <a:cubicBezTo>
                    <a:pt x="10491" y="611"/>
                    <a:pt x="13111" y="1614"/>
                    <a:pt x="15108" y="3619"/>
                  </a:cubicBezTo>
                  <a:cubicBezTo>
                    <a:pt x="15174" y="3668"/>
                    <a:pt x="15255" y="3701"/>
                    <a:pt x="15337" y="3701"/>
                  </a:cubicBezTo>
                  <a:cubicBezTo>
                    <a:pt x="15418" y="3701"/>
                    <a:pt x="15483" y="3668"/>
                    <a:pt x="15549" y="3619"/>
                  </a:cubicBezTo>
                  <a:cubicBezTo>
                    <a:pt x="15663" y="3489"/>
                    <a:pt x="15663" y="3310"/>
                    <a:pt x="15549" y="3179"/>
                  </a:cubicBezTo>
                  <a:cubicBezTo>
                    <a:pt x="13429" y="1060"/>
                    <a:pt x="10650" y="0"/>
                    <a:pt x="7870"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0" name="Google Shape;260;p23"/>
            <p:cNvSpPr/>
            <p:nvPr/>
          </p:nvSpPr>
          <p:spPr>
            <a:xfrm>
              <a:off x="3743617" y="1750624"/>
              <a:ext cx="64602" cy="62503"/>
            </a:xfrm>
            <a:custGeom>
              <a:rect b="b" l="l" r="r" t="t"/>
              <a:pathLst>
                <a:path extrusionOk="0" h="2919" w="3017">
                  <a:moveTo>
                    <a:pt x="310" y="1"/>
                  </a:moveTo>
                  <a:cubicBezTo>
                    <a:pt x="147" y="1"/>
                    <a:pt x="0" y="147"/>
                    <a:pt x="0" y="310"/>
                  </a:cubicBezTo>
                  <a:lnTo>
                    <a:pt x="0" y="2609"/>
                  </a:lnTo>
                  <a:cubicBezTo>
                    <a:pt x="0" y="2772"/>
                    <a:pt x="147" y="2919"/>
                    <a:pt x="310" y="2919"/>
                  </a:cubicBezTo>
                  <a:cubicBezTo>
                    <a:pt x="473" y="2919"/>
                    <a:pt x="620" y="2772"/>
                    <a:pt x="620" y="2609"/>
                  </a:cubicBezTo>
                  <a:lnTo>
                    <a:pt x="620" y="620"/>
                  </a:lnTo>
                  <a:lnTo>
                    <a:pt x="2609" y="620"/>
                  </a:lnTo>
                  <a:cubicBezTo>
                    <a:pt x="3016" y="620"/>
                    <a:pt x="3016" y="1"/>
                    <a:pt x="2609" y="1"/>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1" name="Google Shape;261;p23"/>
            <p:cNvSpPr/>
            <p:nvPr/>
          </p:nvSpPr>
          <p:spPr>
            <a:xfrm>
              <a:off x="3741133" y="1750496"/>
              <a:ext cx="338510" cy="79398"/>
            </a:xfrm>
            <a:custGeom>
              <a:rect b="b" l="l" r="r" t="t"/>
              <a:pathLst>
                <a:path extrusionOk="0" h="3708" w="15809">
                  <a:moveTo>
                    <a:pt x="15355" y="1"/>
                  </a:moveTo>
                  <a:cubicBezTo>
                    <a:pt x="15280" y="1"/>
                    <a:pt x="15201" y="31"/>
                    <a:pt x="15131" y="104"/>
                  </a:cubicBezTo>
                  <a:cubicBezTo>
                    <a:pt x="13134" y="2102"/>
                    <a:pt x="10514" y="3100"/>
                    <a:pt x="7891" y="3100"/>
                  </a:cubicBezTo>
                  <a:cubicBezTo>
                    <a:pt x="5268" y="3100"/>
                    <a:pt x="2643" y="2102"/>
                    <a:pt x="638" y="104"/>
                  </a:cubicBezTo>
                  <a:cubicBezTo>
                    <a:pt x="574" y="41"/>
                    <a:pt x="503" y="14"/>
                    <a:pt x="434" y="14"/>
                  </a:cubicBezTo>
                  <a:cubicBezTo>
                    <a:pt x="203" y="14"/>
                    <a:pt x="0" y="315"/>
                    <a:pt x="214" y="528"/>
                  </a:cubicBezTo>
                  <a:cubicBezTo>
                    <a:pt x="2252" y="2566"/>
                    <a:pt x="5007" y="3707"/>
                    <a:pt x="7893" y="3707"/>
                  </a:cubicBezTo>
                  <a:cubicBezTo>
                    <a:pt x="10778" y="3707"/>
                    <a:pt x="13534" y="2566"/>
                    <a:pt x="15572" y="528"/>
                  </a:cubicBezTo>
                  <a:cubicBezTo>
                    <a:pt x="15808" y="317"/>
                    <a:pt x="15598" y="1"/>
                    <a:pt x="15355" y="1"/>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2" name="Google Shape;262;p23"/>
            <p:cNvSpPr/>
            <p:nvPr/>
          </p:nvSpPr>
          <p:spPr>
            <a:xfrm>
              <a:off x="4136001" y="1665809"/>
              <a:ext cx="13276" cy="12933"/>
            </a:xfrm>
            <a:custGeom>
              <a:rect b="b" l="l" r="r" t="t"/>
              <a:pathLst>
                <a:path extrusionOk="0" h="604" w="620">
                  <a:moveTo>
                    <a:pt x="313" y="0"/>
                  </a:moveTo>
                  <a:cubicBezTo>
                    <a:pt x="232" y="0"/>
                    <a:pt x="154" y="26"/>
                    <a:pt x="98" y="81"/>
                  </a:cubicBezTo>
                  <a:cubicBezTo>
                    <a:pt x="65" y="114"/>
                    <a:pt x="49" y="147"/>
                    <a:pt x="33" y="179"/>
                  </a:cubicBezTo>
                  <a:cubicBezTo>
                    <a:pt x="16" y="228"/>
                    <a:pt x="0" y="261"/>
                    <a:pt x="0" y="310"/>
                  </a:cubicBezTo>
                  <a:cubicBezTo>
                    <a:pt x="0" y="375"/>
                    <a:pt x="33" y="456"/>
                    <a:pt x="98" y="522"/>
                  </a:cubicBezTo>
                  <a:cubicBezTo>
                    <a:pt x="147" y="570"/>
                    <a:pt x="228" y="603"/>
                    <a:pt x="310" y="603"/>
                  </a:cubicBezTo>
                  <a:cubicBezTo>
                    <a:pt x="342" y="603"/>
                    <a:pt x="391" y="603"/>
                    <a:pt x="424" y="587"/>
                  </a:cubicBezTo>
                  <a:cubicBezTo>
                    <a:pt x="457" y="570"/>
                    <a:pt x="489" y="554"/>
                    <a:pt x="522" y="522"/>
                  </a:cubicBezTo>
                  <a:cubicBezTo>
                    <a:pt x="587" y="456"/>
                    <a:pt x="603" y="375"/>
                    <a:pt x="620" y="310"/>
                  </a:cubicBezTo>
                  <a:cubicBezTo>
                    <a:pt x="603" y="261"/>
                    <a:pt x="603" y="228"/>
                    <a:pt x="587" y="179"/>
                  </a:cubicBezTo>
                  <a:cubicBezTo>
                    <a:pt x="571" y="147"/>
                    <a:pt x="554" y="114"/>
                    <a:pt x="522" y="81"/>
                  </a:cubicBezTo>
                  <a:cubicBezTo>
                    <a:pt x="489" y="65"/>
                    <a:pt x="457" y="32"/>
                    <a:pt x="424" y="16"/>
                  </a:cubicBezTo>
                  <a:cubicBezTo>
                    <a:pt x="388" y="6"/>
                    <a:pt x="350" y="0"/>
                    <a:pt x="313"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3" name="Google Shape;263;p23"/>
            <p:cNvSpPr/>
            <p:nvPr/>
          </p:nvSpPr>
          <p:spPr>
            <a:xfrm>
              <a:off x="4151011" y="1481383"/>
              <a:ext cx="26551" cy="162799"/>
            </a:xfrm>
            <a:custGeom>
              <a:rect b="b" l="l" r="r" t="t"/>
              <a:pathLst>
                <a:path extrusionOk="0" h="7603" w="1240">
                  <a:moveTo>
                    <a:pt x="335" y="0"/>
                  </a:moveTo>
                  <a:cubicBezTo>
                    <a:pt x="300" y="0"/>
                    <a:pt x="264" y="7"/>
                    <a:pt x="228" y="21"/>
                  </a:cubicBezTo>
                  <a:cubicBezTo>
                    <a:pt x="82" y="70"/>
                    <a:pt x="0" y="249"/>
                    <a:pt x="49" y="412"/>
                  </a:cubicBezTo>
                  <a:cubicBezTo>
                    <a:pt x="82" y="526"/>
                    <a:pt x="212" y="608"/>
                    <a:pt x="326" y="608"/>
                  </a:cubicBezTo>
                  <a:cubicBezTo>
                    <a:pt x="375" y="608"/>
                    <a:pt x="408" y="608"/>
                    <a:pt x="440" y="592"/>
                  </a:cubicBezTo>
                  <a:cubicBezTo>
                    <a:pt x="587" y="543"/>
                    <a:pt x="685" y="363"/>
                    <a:pt x="620" y="200"/>
                  </a:cubicBezTo>
                  <a:cubicBezTo>
                    <a:pt x="581" y="85"/>
                    <a:pt x="463" y="0"/>
                    <a:pt x="335" y="0"/>
                  </a:cubicBezTo>
                  <a:close/>
                  <a:moveTo>
                    <a:pt x="790" y="1727"/>
                  </a:moveTo>
                  <a:cubicBezTo>
                    <a:pt x="771" y="1727"/>
                    <a:pt x="753" y="1729"/>
                    <a:pt x="734" y="1733"/>
                  </a:cubicBezTo>
                  <a:cubicBezTo>
                    <a:pt x="554" y="1749"/>
                    <a:pt x="457" y="1912"/>
                    <a:pt x="473" y="2075"/>
                  </a:cubicBezTo>
                  <a:cubicBezTo>
                    <a:pt x="503" y="2213"/>
                    <a:pt x="620" y="2321"/>
                    <a:pt x="755" y="2321"/>
                  </a:cubicBezTo>
                  <a:cubicBezTo>
                    <a:pt x="764" y="2321"/>
                    <a:pt x="773" y="2321"/>
                    <a:pt x="783" y="2320"/>
                  </a:cubicBezTo>
                  <a:cubicBezTo>
                    <a:pt x="791" y="2328"/>
                    <a:pt x="799" y="2332"/>
                    <a:pt x="807" y="2332"/>
                  </a:cubicBezTo>
                  <a:cubicBezTo>
                    <a:pt x="815" y="2332"/>
                    <a:pt x="823" y="2328"/>
                    <a:pt x="832" y="2320"/>
                  </a:cubicBezTo>
                  <a:cubicBezTo>
                    <a:pt x="995" y="2303"/>
                    <a:pt x="1109" y="2140"/>
                    <a:pt x="1076" y="1977"/>
                  </a:cubicBezTo>
                  <a:cubicBezTo>
                    <a:pt x="1047" y="1833"/>
                    <a:pt x="929" y="1727"/>
                    <a:pt x="790" y="1727"/>
                  </a:cubicBezTo>
                  <a:close/>
                  <a:moveTo>
                    <a:pt x="929" y="3494"/>
                  </a:moveTo>
                  <a:cubicBezTo>
                    <a:pt x="766" y="3494"/>
                    <a:pt x="620" y="3624"/>
                    <a:pt x="620" y="3803"/>
                  </a:cubicBezTo>
                  <a:cubicBezTo>
                    <a:pt x="620" y="3966"/>
                    <a:pt x="766" y="4097"/>
                    <a:pt x="929" y="4097"/>
                  </a:cubicBezTo>
                  <a:cubicBezTo>
                    <a:pt x="1092" y="4097"/>
                    <a:pt x="1239" y="3966"/>
                    <a:pt x="1239" y="3803"/>
                  </a:cubicBezTo>
                  <a:cubicBezTo>
                    <a:pt x="1239" y="3624"/>
                    <a:pt x="1092" y="3494"/>
                    <a:pt x="929" y="3494"/>
                  </a:cubicBezTo>
                  <a:close/>
                  <a:moveTo>
                    <a:pt x="775" y="5265"/>
                  </a:moveTo>
                  <a:cubicBezTo>
                    <a:pt x="633" y="5265"/>
                    <a:pt x="502" y="5371"/>
                    <a:pt x="473" y="5515"/>
                  </a:cubicBezTo>
                  <a:cubicBezTo>
                    <a:pt x="457" y="5678"/>
                    <a:pt x="554" y="5841"/>
                    <a:pt x="734" y="5874"/>
                  </a:cubicBezTo>
                  <a:lnTo>
                    <a:pt x="783" y="5874"/>
                  </a:lnTo>
                  <a:cubicBezTo>
                    <a:pt x="929" y="5874"/>
                    <a:pt x="1060" y="5776"/>
                    <a:pt x="1076" y="5629"/>
                  </a:cubicBezTo>
                  <a:cubicBezTo>
                    <a:pt x="1109" y="5450"/>
                    <a:pt x="995" y="5303"/>
                    <a:pt x="832" y="5271"/>
                  </a:cubicBezTo>
                  <a:cubicBezTo>
                    <a:pt x="813" y="5267"/>
                    <a:pt x="794" y="5265"/>
                    <a:pt x="775" y="5265"/>
                  </a:cubicBezTo>
                  <a:close/>
                  <a:moveTo>
                    <a:pt x="344" y="6985"/>
                  </a:moveTo>
                  <a:cubicBezTo>
                    <a:pt x="212" y="6985"/>
                    <a:pt x="88" y="7063"/>
                    <a:pt x="49" y="7194"/>
                  </a:cubicBezTo>
                  <a:cubicBezTo>
                    <a:pt x="0" y="7358"/>
                    <a:pt x="82" y="7521"/>
                    <a:pt x="228" y="7586"/>
                  </a:cubicBezTo>
                  <a:cubicBezTo>
                    <a:pt x="261" y="7586"/>
                    <a:pt x="294" y="7602"/>
                    <a:pt x="343" y="7602"/>
                  </a:cubicBezTo>
                  <a:cubicBezTo>
                    <a:pt x="457" y="7602"/>
                    <a:pt x="571" y="7521"/>
                    <a:pt x="620" y="7390"/>
                  </a:cubicBezTo>
                  <a:cubicBezTo>
                    <a:pt x="685" y="7227"/>
                    <a:pt x="587" y="7064"/>
                    <a:pt x="440" y="6999"/>
                  </a:cubicBezTo>
                  <a:cubicBezTo>
                    <a:pt x="409" y="6989"/>
                    <a:pt x="376" y="6985"/>
                    <a:pt x="344" y="6985"/>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4" name="Google Shape;264;p23"/>
            <p:cNvSpPr/>
            <p:nvPr/>
          </p:nvSpPr>
          <p:spPr>
            <a:xfrm>
              <a:off x="4136001" y="1446695"/>
              <a:ext cx="13276" cy="13147"/>
            </a:xfrm>
            <a:custGeom>
              <a:rect b="b" l="l" r="r" t="t"/>
              <a:pathLst>
                <a:path extrusionOk="0" h="614" w="620">
                  <a:moveTo>
                    <a:pt x="298" y="0"/>
                  </a:moveTo>
                  <a:cubicBezTo>
                    <a:pt x="223" y="0"/>
                    <a:pt x="150" y="29"/>
                    <a:pt x="98" y="92"/>
                  </a:cubicBezTo>
                  <a:cubicBezTo>
                    <a:pt x="49" y="141"/>
                    <a:pt x="16" y="223"/>
                    <a:pt x="16" y="304"/>
                  </a:cubicBezTo>
                  <a:cubicBezTo>
                    <a:pt x="0" y="320"/>
                    <a:pt x="0" y="337"/>
                    <a:pt x="16" y="369"/>
                  </a:cubicBezTo>
                  <a:cubicBezTo>
                    <a:pt x="16" y="386"/>
                    <a:pt x="16" y="402"/>
                    <a:pt x="33" y="418"/>
                  </a:cubicBezTo>
                  <a:cubicBezTo>
                    <a:pt x="33" y="435"/>
                    <a:pt x="49" y="451"/>
                    <a:pt x="49" y="467"/>
                  </a:cubicBezTo>
                  <a:cubicBezTo>
                    <a:pt x="65" y="483"/>
                    <a:pt x="82" y="500"/>
                    <a:pt x="98" y="516"/>
                  </a:cubicBezTo>
                  <a:cubicBezTo>
                    <a:pt x="147" y="581"/>
                    <a:pt x="228" y="614"/>
                    <a:pt x="310" y="614"/>
                  </a:cubicBezTo>
                  <a:cubicBezTo>
                    <a:pt x="359" y="614"/>
                    <a:pt x="391" y="598"/>
                    <a:pt x="440" y="581"/>
                  </a:cubicBezTo>
                  <a:cubicBezTo>
                    <a:pt x="473" y="565"/>
                    <a:pt x="505" y="549"/>
                    <a:pt x="538" y="516"/>
                  </a:cubicBezTo>
                  <a:cubicBezTo>
                    <a:pt x="554" y="500"/>
                    <a:pt x="554" y="483"/>
                    <a:pt x="571" y="467"/>
                  </a:cubicBezTo>
                  <a:cubicBezTo>
                    <a:pt x="587" y="451"/>
                    <a:pt x="587" y="435"/>
                    <a:pt x="603" y="418"/>
                  </a:cubicBezTo>
                  <a:cubicBezTo>
                    <a:pt x="603" y="402"/>
                    <a:pt x="620" y="386"/>
                    <a:pt x="620" y="369"/>
                  </a:cubicBezTo>
                  <a:cubicBezTo>
                    <a:pt x="620" y="337"/>
                    <a:pt x="620" y="320"/>
                    <a:pt x="620" y="304"/>
                  </a:cubicBezTo>
                  <a:cubicBezTo>
                    <a:pt x="620" y="272"/>
                    <a:pt x="603" y="223"/>
                    <a:pt x="587" y="190"/>
                  </a:cubicBezTo>
                  <a:cubicBezTo>
                    <a:pt x="587" y="157"/>
                    <a:pt x="554" y="108"/>
                    <a:pt x="538" y="92"/>
                  </a:cubicBezTo>
                  <a:cubicBezTo>
                    <a:pt x="505" y="60"/>
                    <a:pt x="473" y="43"/>
                    <a:pt x="424" y="27"/>
                  </a:cubicBezTo>
                  <a:cubicBezTo>
                    <a:pt x="383" y="9"/>
                    <a:pt x="340" y="0"/>
                    <a:pt x="298"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5" name="Google Shape;265;p23"/>
            <p:cNvSpPr/>
            <p:nvPr/>
          </p:nvSpPr>
          <p:spPr>
            <a:xfrm>
              <a:off x="3670300" y="1446738"/>
              <a:ext cx="14325" cy="13104"/>
            </a:xfrm>
            <a:custGeom>
              <a:rect b="b" l="l" r="r" t="t"/>
              <a:pathLst>
                <a:path extrusionOk="0" h="612" w="669">
                  <a:moveTo>
                    <a:pt x="337" y="1"/>
                  </a:moveTo>
                  <a:cubicBezTo>
                    <a:pt x="298" y="1"/>
                    <a:pt x="261" y="9"/>
                    <a:pt x="229" y="25"/>
                  </a:cubicBezTo>
                  <a:cubicBezTo>
                    <a:pt x="180" y="25"/>
                    <a:pt x="147" y="58"/>
                    <a:pt x="131" y="90"/>
                  </a:cubicBezTo>
                  <a:cubicBezTo>
                    <a:pt x="0" y="204"/>
                    <a:pt x="0" y="400"/>
                    <a:pt x="131" y="514"/>
                  </a:cubicBezTo>
                  <a:cubicBezTo>
                    <a:pt x="147" y="547"/>
                    <a:pt x="180" y="563"/>
                    <a:pt x="229" y="579"/>
                  </a:cubicBezTo>
                  <a:cubicBezTo>
                    <a:pt x="261" y="596"/>
                    <a:pt x="294" y="612"/>
                    <a:pt x="343" y="612"/>
                  </a:cubicBezTo>
                  <a:cubicBezTo>
                    <a:pt x="375" y="612"/>
                    <a:pt x="424" y="596"/>
                    <a:pt x="457" y="579"/>
                  </a:cubicBezTo>
                  <a:cubicBezTo>
                    <a:pt x="489" y="563"/>
                    <a:pt x="522" y="547"/>
                    <a:pt x="555" y="514"/>
                  </a:cubicBezTo>
                  <a:cubicBezTo>
                    <a:pt x="669" y="400"/>
                    <a:pt x="669" y="204"/>
                    <a:pt x="555" y="90"/>
                  </a:cubicBezTo>
                  <a:cubicBezTo>
                    <a:pt x="522" y="58"/>
                    <a:pt x="489" y="41"/>
                    <a:pt x="457" y="25"/>
                  </a:cubicBezTo>
                  <a:cubicBezTo>
                    <a:pt x="416" y="9"/>
                    <a:pt x="375" y="1"/>
                    <a:pt x="337" y="1"/>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6" name="Google Shape;266;p23"/>
            <p:cNvSpPr/>
            <p:nvPr/>
          </p:nvSpPr>
          <p:spPr>
            <a:xfrm>
              <a:off x="3642721" y="1481341"/>
              <a:ext cx="26894" cy="162842"/>
            </a:xfrm>
            <a:custGeom>
              <a:rect b="b" l="l" r="r" t="t"/>
              <a:pathLst>
                <a:path extrusionOk="0" h="7605" w="1256">
                  <a:moveTo>
                    <a:pt x="896" y="0"/>
                  </a:moveTo>
                  <a:cubicBezTo>
                    <a:pt x="771" y="0"/>
                    <a:pt x="657" y="78"/>
                    <a:pt x="620" y="202"/>
                  </a:cubicBezTo>
                  <a:cubicBezTo>
                    <a:pt x="555" y="365"/>
                    <a:pt x="652" y="545"/>
                    <a:pt x="799" y="594"/>
                  </a:cubicBezTo>
                  <a:cubicBezTo>
                    <a:pt x="832" y="610"/>
                    <a:pt x="864" y="610"/>
                    <a:pt x="913" y="610"/>
                  </a:cubicBezTo>
                  <a:cubicBezTo>
                    <a:pt x="1044" y="610"/>
                    <a:pt x="1158" y="528"/>
                    <a:pt x="1191" y="414"/>
                  </a:cubicBezTo>
                  <a:cubicBezTo>
                    <a:pt x="1256" y="251"/>
                    <a:pt x="1174" y="72"/>
                    <a:pt x="1011" y="23"/>
                  </a:cubicBezTo>
                  <a:cubicBezTo>
                    <a:pt x="973" y="8"/>
                    <a:pt x="934" y="0"/>
                    <a:pt x="896" y="0"/>
                  </a:cubicBezTo>
                  <a:close/>
                  <a:moveTo>
                    <a:pt x="461" y="1729"/>
                  </a:moveTo>
                  <a:cubicBezTo>
                    <a:pt x="310" y="1729"/>
                    <a:pt x="192" y="1835"/>
                    <a:pt x="163" y="1979"/>
                  </a:cubicBezTo>
                  <a:cubicBezTo>
                    <a:pt x="131" y="2142"/>
                    <a:pt x="245" y="2305"/>
                    <a:pt x="408" y="2322"/>
                  </a:cubicBezTo>
                  <a:lnTo>
                    <a:pt x="408" y="2338"/>
                  </a:lnTo>
                  <a:lnTo>
                    <a:pt x="457" y="2338"/>
                  </a:lnTo>
                  <a:cubicBezTo>
                    <a:pt x="604" y="2338"/>
                    <a:pt x="734" y="2224"/>
                    <a:pt x="767" y="2077"/>
                  </a:cubicBezTo>
                  <a:cubicBezTo>
                    <a:pt x="783" y="1914"/>
                    <a:pt x="685" y="1751"/>
                    <a:pt x="522" y="1735"/>
                  </a:cubicBezTo>
                  <a:cubicBezTo>
                    <a:pt x="501" y="1731"/>
                    <a:pt x="481" y="1729"/>
                    <a:pt x="461" y="1729"/>
                  </a:cubicBezTo>
                  <a:close/>
                  <a:moveTo>
                    <a:pt x="310" y="3496"/>
                  </a:moveTo>
                  <a:cubicBezTo>
                    <a:pt x="131" y="3496"/>
                    <a:pt x="0" y="3626"/>
                    <a:pt x="0" y="3805"/>
                  </a:cubicBezTo>
                  <a:cubicBezTo>
                    <a:pt x="0" y="3968"/>
                    <a:pt x="131" y="4099"/>
                    <a:pt x="310" y="4099"/>
                  </a:cubicBezTo>
                  <a:cubicBezTo>
                    <a:pt x="473" y="4099"/>
                    <a:pt x="604" y="3968"/>
                    <a:pt x="620" y="3805"/>
                  </a:cubicBezTo>
                  <a:cubicBezTo>
                    <a:pt x="620" y="3626"/>
                    <a:pt x="473" y="3496"/>
                    <a:pt x="310" y="3496"/>
                  </a:cubicBezTo>
                  <a:close/>
                  <a:moveTo>
                    <a:pt x="464" y="5267"/>
                  </a:moveTo>
                  <a:cubicBezTo>
                    <a:pt x="446" y="5267"/>
                    <a:pt x="427" y="5269"/>
                    <a:pt x="408" y="5273"/>
                  </a:cubicBezTo>
                  <a:cubicBezTo>
                    <a:pt x="245" y="5305"/>
                    <a:pt x="131" y="5452"/>
                    <a:pt x="147" y="5615"/>
                  </a:cubicBezTo>
                  <a:cubicBezTo>
                    <a:pt x="180" y="5762"/>
                    <a:pt x="310" y="5876"/>
                    <a:pt x="457" y="5876"/>
                  </a:cubicBezTo>
                  <a:lnTo>
                    <a:pt x="506" y="5876"/>
                  </a:lnTo>
                  <a:cubicBezTo>
                    <a:pt x="669" y="5843"/>
                    <a:pt x="783" y="5680"/>
                    <a:pt x="750" y="5517"/>
                  </a:cubicBezTo>
                  <a:cubicBezTo>
                    <a:pt x="736" y="5373"/>
                    <a:pt x="607" y="5267"/>
                    <a:pt x="464" y="5267"/>
                  </a:cubicBezTo>
                  <a:close/>
                  <a:moveTo>
                    <a:pt x="894" y="6987"/>
                  </a:moveTo>
                  <a:cubicBezTo>
                    <a:pt x="863" y="6987"/>
                    <a:pt x="831" y="6991"/>
                    <a:pt x="799" y="7001"/>
                  </a:cubicBezTo>
                  <a:cubicBezTo>
                    <a:pt x="636" y="7066"/>
                    <a:pt x="555" y="7229"/>
                    <a:pt x="620" y="7392"/>
                  </a:cubicBezTo>
                  <a:cubicBezTo>
                    <a:pt x="652" y="7523"/>
                    <a:pt x="767" y="7604"/>
                    <a:pt x="897" y="7604"/>
                  </a:cubicBezTo>
                  <a:cubicBezTo>
                    <a:pt x="930" y="7604"/>
                    <a:pt x="962" y="7588"/>
                    <a:pt x="995" y="7588"/>
                  </a:cubicBezTo>
                  <a:cubicBezTo>
                    <a:pt x="1158" y="7523"/>
                    <a:pt x="1239" y="7360"/>
                    <a:pt x="1191" y="7196"/>
                  </a:cubicBezTo>
                  <a:cubicBezTo>
                    <a:pt x="1138" y="7065"/>
                    <a:pt x="1022" y="6987"/>
                    <a:pt x="894" y="6987"/>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7" name="Google Shape;267;p23"/>
            <p:cNvSpPr/>
            <p:nvPr/>
          </p:nvSpPr>
          <p:spPr>
            <a:xfrm>
              <a:off x="3670985" y="1665809"/>
              <a:ext cx="12955" cy="12933"/>
            </a:xfrm>
            <a:custGeom>
              <a:rect b="b" l="l" r="r" t="t"/>
              <a:pathLst>
                <a:path extrusionOk="0" h="604" w="605">
                  <a:moveTo>
                    <a:pt x="308" y="0"/>
                  </a:moveTo>
                  <a:cubicBezTo>
                    <a:pt x="270" y="0"/>
                    <a:pt x="233" y="6"/>
                    <a:pt x="197" y="16"/>
                  </a:cubicBezTo>
                  <a:cubicBezTo>
                    <a:pt x="148" y="32"/>
                    <a:pt x="115" y="65"/>
                    <a:pt x="99" y="81"/>
                  </a:cubicBezTo>
                  <a:cubicBezTo>
                    <a:pt x="66" y="114"/>
                    <a:pt x="50" y="147"/>
                    <a:pt x="34" y="179"/>
                  </a:cubicBezTo>
                  <a:cubicBezTo>
                    <a:pt x="17" y="228"/>
                    <a:pt x="1" y="261"/>
                    <a:pt x="1" y="310"/>
                  </a:cubicBezTo>
                  <a:cubicBezTo>
                    <a:pt x="1" y="375"/>
                    <a:pt x="34" y="456"/>
                    <a:pt x="99" y="522"/>
                  </a:cubicBezTo>
                  <a:cubicBezTo>
                    <a:pt x="115" y="554"/>
                    <a:pt x="148" y="570"/>
                    <a:pt x="197" y="587"/>
                  </a:cubicBezTo>
                  <a:cubicBezTo>
                    <a:pt x="229" y="603"/>
                    <a:pt x="262" y="603"/>
                    <a:pt x="311" y="603"/>
                  </a:cubicBezTo>
                  <a:cubicBezTo>
                    <a:pt x="392" y="603"/>
                    <a:pt x="474" y="570"/>
                    <a:pt x="523" y="522"/>
                  </a:cubicBezTo>
                  <a:cubicBezTo>
                    <a:pt x="588" y="456"/>
                    <a:pt x="604" y="375"/>
                    <a:pt x="604" y="310"/>
                  </a:cubicBezTo>
                  <a:cubicBezTo>
                    <a:pt x="604" y="228"/>
                    <a:pt x="588" y="147"/>
                    <a:pt x="523" y="81"/>
                  </a:cubicBezTo>
                  <a:cubicBezTo>
                    <a:pt x="467" y="26"/>
                    <a:pt x="388" y="0"/>
                    <a:pt x="308"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8" name="Google Shape;268;p23"/>
            <p:cNvSpPr/>
            <p:nvPr/>
          </p:nvSpPr>
          <p:spPr>
            <a:xfrm>
              <a:off x="3857767" y="1509391"/>
              <a:ext cx="104750" cy="130595"/>
            </a:xfrm>
            <a:custGeom>
              <a:rect b="b" l="l" r="r" t="t"/>
              <a:pathLst>
                <a:path extrusionOk="0" h="6099" w="4892">
                  <a:moveTo>
                    <a:pt x="2446" y="604"/>
                  </a:moveTo>
                  <a:lnTo>
                    <a:pt x="2446" y="620"/>
                  </a:lnTo>
                  <a:cubicBezTo>
                    <a:pt x="3440" y="620"/>
                    <a:pt x="4272" y="1697"/>
                    <a:pt x="4272" y="3050"/>
                  </a:cubicBezTo>
                  <a:cubicBezTo>
                    <a:pt x="4272" y="4403"/>
                    <a:pt x="3457" y="5495"/>
                    <a:pt x="2446" y="5495"/>
                  </a:cubicBezTo>
                  <a:cubicBezTo>
                    <a:pt x="1419" y="5495"/>
                    <a:pt x="603" y="4403"/>
                    <a:pt x="603" y="3050"/>
                  </a:cubicBezTo>
                  <a:cubicBezTo>
                    <a:pt x="603" y="1697"/>
                    <a:pt x="1435" y="604"/>
                    <a:pt x="2446" y="604"/>
                  </a:cubicBezTo>
                  <a:close/>
                  <a:moveTo>
                    <a:pt x="2446" y="1"/>
                  </a:moveTo>
                  <a:cubicBezTo>
                    <a:pt x="1093" y="1"/>
                    <a:pt x="0" y="1370"/>
                    <a:pt x="0" y="3050"/>
                  </a:cubicBezTo>
                  <a:cubicBezTo>
                    <a:pt x="0" y="4729"/>
                    <a:pt x="1093" y="6098"/>
                    <a:pt x="2446" y="6098"/>
                  </a:cubicBezTo>
                  <a:cubicBezTo>
                    <a:pt x="3783" y="6098"/>
                    <a:pt x="4891" y="4729"/>
                    <a:pt x="4891" y="3050"/>
                  </a:cubicBezTo>
                  <a:cubicBezTo>
                    <a:pt x="4891" y="1370"/>
                    <a:pt x="3799" y="1"/>
                    <a:pt x="2446" y="1"/>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9" name="Google Shape;269;p23"/>
            <p:cNvSpPr/>
            <p:nvPr/>
          </p:nvSpPr>
          <p:spPr>
            <a:xfrm>
              <a:off x="3903504" y="1550332"/>
              <a:ext cx="13276" cy="89654"/>
            </a:xfrm>
            <a:custGeom>
              <a:rect b="b" l="l" r="r" t="t"/>
              <a:pathLst>
                <a:path extrusionOk="0" h="4187" w="620">
                  <a:moveTo>
                    <a:pt x="310" y="1"/>
                  </a:moveTo>
                  <a:cubicBezTo>
                    <a:pt x="155" y="1"/>
                    <a:pt x="0" y="102"/>
                    <a:pt x="0" y="306"/>
                  </a:cubicBezTo>
                  <a:lnTo>
                    <a:pt x="0" y="3877"/>
                  </a:lnTo>
                  <a:cubicBezTo>
                    <a:pt x="0" y="4040"/>
                    <a:pt x="130" y="4186"/>
                    <a:pt x="310" y="4186"/>
                  </a:cubicBezTo>
                  <a:cubicBezTo>
                    <a:pt x="473" y="4186"/>
                    <a:pt x="620" y="4040"/>
                    <a:pt x="620" y="3877"/>
                  </a:cubicBezTo>
                  <a:lnTo>
                    <a:pt x="620" y="306"/>
                  </a:lnTo>
                  <a:cubicBezTo>
                    <a:pt x="620" y="102"/>
                    <a:pt x="465" y="1"/>
                    <a:pt x="310" y="1"/>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0" name="Google Shape;270;p23"/>
            <p:cNvSpPr/>
            <p:nvPr/>
          </p:nvSpPr>
          <p:spPr>
            <a:xfrm>
              <a:off x="3857403" y="1550246"/>
              <a:ext cx="104750" cy="13276"/>
            </a:xfrm>
            <a:custGeom>
              <a:rect b="b" l="l" r="r" t="t"/>
              <a:pathLst>
                <a:path extrusionOk="0" h="620" w="4892">
                  <a:moveTo>
                    <a:pt x="409" y="0"/>
                  </a:moveTo>
                  <a:cubicBezTo>
                    <a:pt x="1" y="0"/>
                    <a:pt x="1" y="620"/>
                    <a:pt x="409" y="620"/>
                  </a:cubicBezTo>
                  <a:lnTo>
                    <a:pt x="4484" y="620"/>
                  </a:lnTo>
                  <a:cubicBezTo>
                    <a:pt x="4892" y="620"/>
                    <a:pt x="4892" y="0"/>
                    <a:pt x="4484"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1" name="Google Shape;271;p23"/>
            <p:cNvSpPr/>
            <p:nvPr/>
          </p:nvSpPr>
          <p:spPr>
            <a:xfrm>
              <a:off x="3890571" y="1483996"/>
              <a:ext cx="12933" cy="41133"/>
            </a:xfrm>
            <a:custGeom>
              <a:rect b="b" l="l" r="r" t="t"/>
              <a:pathLst>
                <a:path extrusionOk="0" h="1921" w="604">
                  <a:moveTo>
                    <a:pt x="302" y="1"/>
                  </a:moveTo>
                  <a:cubicBezTo>
                    <a:pt x="152" y="1"/>
                    <a:pt x="1" y="103"/>
                    <a:pt x="1" y="307"/>
                  </a:cubicBezTo>
                  <a:lnTo>
                    <a:pt x="1" y="1611"/>
                  </a:lnTo>
                  <a:cubicBezTo>
                    <a:pt x="1" y="1774"/>
                    <a:pt x="131" y="1921"/>
                    <a:pt x="294" y="1921"/>
                  </a:cubicBezTo>
                  <a:cubicBezTo>
                    <a:pt x="474" y="1921"/>
                    <a:pt x="604" y="1774"/>
                    <a:pt x="604" y="1611"/>
                  </a:cubicBezTo>
                  <a:lnTo>
                    <a:pt x="604" y="307"/>
                  </a:lnTo>
                  <a:cubicBezTo>
                    <a:pt x="604" y="103"/>
                    <a:pt x="453" y="1"/>
                    <a:pt x="302" y="1"/>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2" name="Google Shape;272;p23"/>
            <p:cNvSpPr/>
            <p:nvPr/>
          </p:nvSpPr>
          <p:spPr>
            <a:xfrm>
              <a:off x="3916415" y="1483996"/>
              <a:ext cx="13276" cy="41133"/>
            </a:xfrm>
            <a:custGeom>
              <a:rect b="b" l="l" r="r" t="t"/>
              <a:pathLst>
                <a:path extrusionOk="0" h="1921" w="620">
                  <a:moveTo>
                    <a:pt x="310" y="1"/>
                  </a:moveTo>
                  <a:cubicBezTo>
                    <a:pt x="155" y="1"/>
                    <a:pt x="0" y="103"/>
                    <a:pt x="0" y="307"/>
                  </a:cubicBezTo>
                  <a:lnTo>
                    <a:pt x="0" y="1611"/>
                  </a:lnTo>
                  <a:cubicBezTo>
                    <a:pt x="0" y="1774"/>
                    <a:pt x="147" y="1904"/>
                    <a:pt x="310" y="1921"/>
                  </a:cubicBezTo>
                  <a:cubicBezTo>
                    <a:pt x="473" y="1921"/>
                    <a:pt x="620" y="1774"/>
                    <a:pt x="620" y="1611"/>
                  </a:cubicBezTo>
                  <a:lnTo>
                    <a:pt x="620" y="307"/>
                  </a:lnTo>
                  <a:cubicBezTo>
                    <a:pt x="620" y="103"/>
                    <a:pt x="465" y="1"/>
                    <a:pt x="310" y="1"/>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3" name="Google Shape;273;p23"/>
            <p:cNvSpPr/>
            <p:nvPr/>
          </p:nvSpPr>
          <p:spPr>
            <a:xfrm>
              <a:off x="3835069" y="1567997"/>
              <a:ext cx="39099" cy="30791"/>
            </a:xfrm>
            <a:custGeom>
              <a:rect b="b" l="l" r="r" t="t"/>
              <a:pathLst>
                <a:path extrusionOk="0" h="1438" w="1826">
                  <a:moveTo>
                    <a:pt x="1379" y="0"/>
                  </a:moveTo>
                  <a:cubicBezTo>
                    <a:pt x="1312" y="0"/>
                    <a:pt x="1241" y="25"/>
                    <a:pt x="1174" y="84"/>
                  </a:cubicBezTo>
                  <a:lnTo>
                    <a:pt x="229" y="900"/>
                  </a:lnTo>
                  <a:cubicBezTo>
                    <a:pt x="1" y="1079"/>
                    <a:pt x="147" y="1438"/>
                    <a:pt x="424" y="1438"/>
                  </a:cubicBezTo>
                  <a:cubicBezTo>
                    <a:pt x="506" y="1438"/>
                    <a:pt x="571" y="1405"/>
                    <a:pt x="620" y="1356"/>
                  </a:cubicBezTo>
                  <a:lnTo>
                    <a:pt x="1582" y="541"/>
                  </a:lnTo>
                  <a:cubicBezTo>
                    <a:pt x="1825" y="336"/>
                    <a:pt x="1626" y="0"/>
                    <a:pt x="1379"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4" name="Google Shape;274;p23"/>
            <p:cNvSpPr/>
            <p:nvPr/>
          </p:nvSpPr>
          <p:spPr>
            <a:xfrm>
              <a:off x="3946564" y="1568404"/>
              <a:ext cx="38243" cy="30384"/>
            </a:xfrm>
            <a:custGeom>
              <a:rect b="b" l="l" r="r" t="t"/>
              <a:pathLst>
                <a:path extrusionOk="0" h="1419" w="1786">
                  <a:moveTo>
                    <a:pt x="434" y="0"/>
                  </a:moveTo>
                  <a:cubicBezTo>
                    <a:pt x="196" y="0"/>
                    <a:pt x="1" y="313"/>
                    <a:pt x="223" y="522"/>
                  </a:cubicBezTo>
                  <a:lnTo>
                    <a:pt x="1184" y="1337"/>
                  </a:lnTo>
                  <a:cubicBezTo>
                    <a:pt x="1232" y="1384"/>
                    <a:pt x="1294" y="1417"/>
                    <a:pt x="1372" y="1419"/>
                  </a:cubicBezTo>
                  <a:lnTo>
                    <a:pt x="1372" y="1419"/>
                  </a:lnTo>
                  <a:cubicBezTo>
                    <a:pt x="1660" y="1412"/>
                    <a:pt x="1786" y="1058"/>
                    <a:pt x="1576" y="881"/>
                  </a:cubicBezTo>
                  <a:lnTo>
                    <a:pt x="614" y="65"/>
                  </a:lnTo>
                  <a:cubicBezTo>
                    <a:pt x="555" y="20"/>
                    <a:pt x="493" y="0"/>
                    <a:pt x="434" y="0"/>
                  </a:cubicBezTo>
                  <a:close/>
                  <a:moveTo>
                    <a:pt x="1372" y="1419"/>
                  </a:moveTo>
                  <a:lnTo>
                    <a:pt x="1372" y="1419"/>
                  </a:lnTo>
                  <a:cubicBezTo>
                    <a:pt x="1369" y="1419"/>
                    <a:pt x="1367" y="1419"/>
                    <a:pt x="1364" y="1419"/>
                  </a:cubicBezTo>
                  <a:lnTo>
                    <a:pt x="1380" y="1419"/>
                  </a:lnTo>
                  <a:cubicBezTo>
                    <a:pt x="1377" y="1419"/>
                    <a:pt x="1375" y="1419"/>
                    <a:pt x="1372" y="1419"/>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5" name="Google Shape;275;p23"/>
            <p:cNvSpPr/>
            <p:nvPr/>
          </p:nvSpPr>
          <p:spPr>
            <a:xfrm>
              <a:off x="3941896" y="1507742"/>
              <a:ext cx="26894" cy="45309"/>
            </a:xfrm>
            <a:custGeom>
              <a:rect b="b" l="l" r="r" t="t"/>
              <a:pathLst>
                <a:path extrusionOk="0" h="2116" w="1256">
                  <a:moveTo>
                    <a:pt x="946" y="1"/>
                  </a:moveTo>
                  <a:cubicBezTo>
                    <a:pt x="791" y="1"/>
                    <a:pt x="636" y="102"/>
                    <a:pt x="636" y="306"/>
                  </a:cubicBezTo>
                  <a:lnTo>
                    <a:pt x="636" y="828"/>
                  </a:lnTo>
                  <a:lnTo>
                    <a:pt x="98" y="1643"/>
                  </a:lnTo>
                  <a:cubicBezTo>
                    <a:pt x="0" y="1790"/>
                    <a:pt x="49" y="1969"/>
                    <a:pt x="180" y="2067"/>
                  </a:cubicBezTo>
                  <a:cubicBezTo>
                    <a:pt x="229" y="2100"/>
                    <a:pt x="294" y="2116"/>
                    <a:pt x="359" y="2116"/>
                  </a:cubicBezTo>
                  <a:cubicBezTo>
                    <a:pt x="457" y="2116"/>
                    <a:pt x="555" y="2067"/>
                    <a:pt x="604" y="1985"/>
                  </a:cubicBezTo>
                  <a:lnTo>
                    <a:pt x="1207" y="1089"/>
                  </a:lnTo>
                  <a:cubicBezTo>
                    <a:pt x="1239" y="1040"/>
                    <a:pt x="1256" y="975"/>
                    <a:pt x="1256" y="909"/>
                  </a:cubicBezTo>
                  <a:lnTo>
                    <a:pt x="1256" y="306"/>
                  </a:lnTo>
                  <a:cubicBezTo>
                    <a:pt x="1256" y="102"/>
                    <a:pt x="1101" y="1"/>
                    <a:pt x="946" y="1"/>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6" name="Google Shape;276;p23"/>
            <p:cNvSpPr/>
            <p:nvPr/>
          </p:nvSpPr>
          <p:spPr>
            <a:xfrm>
              <a:off x="3851471" y="1507742"/>
              <a:ext cx="26551" cy="45309"/>
            </a:xfrm>
            <a:custGeom>
              <a:rect b="b" l="l" r="r" t="t"/>
              <a:pathLst>
                <a:path extrusionOk="0" h="2116" w="1240">
                  <a:moveTo>
                    <a:pt x="302" y="1"/>
                  </a:moveTo>
                  <a:cubicBezTo>
                    <a:pt x="152" y="1"/>
                    <a:pt x="1" y="102"/>
                    <a:pt x="1" y="306"/>
                  </a:cubicBezTo>
                  <a:lnTo>
                    <a:pt x="1" y="909"/>
                  </a:lnTo>
                  <a:cubicBezTo>
                    <a:pt x="1" y="975"/>
                    <a:pt x="17" y="1040"/>
                    <a:pt x="50" y="1089"/>
                  </a:cubicBezTo>
                  <a:lnTo>
                    <a:pt x="637" y="1985"/>
                  </a:lnTo>
                  <a:cubicBezTo>
                    <a:pt x="702" y="2067"/>
                    <a:pt x="783" y="2116"/>
                    <a:pt x="897" y="2116"/>
                  </a:cubicBezTo>
                  <a:cubicBezTo>
                    <a:pt x="946" y="2116"/>
                    <a:pt x="1012" y="2100"/>
                    <a:pt x="1061" y="2067"/>
                  </a:cubicBezTo>
                  <a:cubicBezTo>
                    <a:pt x="1207" y="1969"/>
                    <a:pt x="1240" y="1774"/>
                    <a:pt x="1142" y="1643"/>
                  </a:cubicBezTo>
                  <a:lnTo>
                    <a:pt x="604" y="828"/>
                  </a:lnTo>
                  <a:lnTo>
                    <a:pt x="604" y="306"/>
                  </a:lnTo>
                  <a:cubicBezTo>
                    <a:pt x="604" y="102"/>
                    <a:pt x="453" y="1"/>
                    <a:pt x="302" y="1"/>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7" name="Google Shape;277;p23"/>
            <p:cNvSpPr/>
            <p:nvPr/>
          </p:nvSpPr>
          <p:spPr>
            <a:xfrm>
              <a:off x="3851471" y="1596069"/>
              <a:ext cx="27922" cy="45309"/>
            </a:xfrm>
            <a:custGeom>
              <a:rect b="b" l="l" r="r" t="t"/>
              <a:pathLst>
                <a:path extrusionOk="0" h="2116" w="1304">
                  <a:moveTo>
                    <a:pt x="884" y="1"/>
                  </a:moveTo>
                  <a:cubicBezTo>
                    <a:pt x="795" y="1"/>
                    <a:pt x="704" y="42"/>
                    <a:pt x="637" y="143"/>
                  </a:cubicBezTo>
                  <a:lnTo>
                    <a:pt x="50" y="1040"/>
                  </a:lnTo>
                  <a:cubicBezTo>
                    <a:pt x="17" y="1089"/>
                    <a:pt x="1" y="1154"/>
                    <a:pt x="1" y="1203"/>
                  </a:cubicBezTo>
                  <a:lnTo>
                    <a:pt x="1" y="1822"/>
                  </a:lnTo>
                  <a:cubicBezTo>
                    <a:pt x="1" y="1985"/>
                    <a:pt x="131" y="2116"/>
                    <a:pt x="294" y="2116"/>
                  </a:cubicBezTo>
                  <a:cubicBezTo>
                    <a:pt x="474" y="2116"/>
                    <a:pt x="604" y="1985"/>
                    <a:pt x="604" y="1806"/>
                  </a:cubicBezTo>
                  <a:lnTo>
                    <a:pt x="604" y="1284"/>
                  </a:lnTo>
                  <a:lnTo>
                    <a:pt x="1142" y="469"/>
                  </a:lnTo>
                  <a:cubicBezTo>
                    <a:pt x="1303" y="239"/>
                    <a:pt x="1099" y="1"/>
                    <a:pt x="884" y="1"/>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8" name="Google Shape;278;p23"/>
            <p:cNvSpPr/>
            <p:nvPr/>
          </p:nvSpPr>
          <p:spPr>
            <a:xfrm>
              <a:off x="3940526" y="1596240"/>
              <a:ext cx="28264" cy="45138"/>
            </a:xfrm>
            <a:custGeom>
              <a:rect b="b" l="l" r="r" t="t"/>
              <a:pathLst>
                <a:path extrusionOk="0" h="2108" w="1320">
                  <a:moveTo>
                    <a:pt x="430" y="0"/>
                  </a:moveTo>
                  <a:cubicBezTo>
                    <a:pt x="215" y="0"/>
                    <a:pt x="0" y="235"/>
                    <a:pt x="162" y="477"/>
                  </a:cubicBezTo>
                  <a:lnTo>
                    <a:pt x="700" y="1292"/>
                  </a:lnTo>
                  <a:lnTo>
                    <a:pt x="700" y="1814"/>
                  </a:lnTo>
                  <a:cubicBezTo>
                    <a:pt x="700" y="1977"/>
                    <a:pt x="847" y="2108"/>
                    <a:pt x="1010" y="2108"/>
                  </a:cubicBezTo>
                  <a:cubicBezTo>
                    <a:pt x="1173" y="2108"/>
                    <a:pt x="1303" y="1977"/>
                    <a:pt x="1320" y="1814"/>
                  </a:cubicBezTo>
                  <a:lnTo>
                    <a:pt x="1320" y="1211"/>
                  </a:lnTo>
                  <a:cubicBezTo>
                    <a:pt x="1320" y="1146"/>
                    <a:pt x="1303" y="1097"/>
                    <a:pt x="1271" y="1048"/>
                  </a:cubicBezTo>
                  <a:lnTo>
                    <a:pt x="668" y="135"/>
                  </a:lnTo>
                  <a:cubicBezTo>
                    <a:pt x="606" y="40"/>
                    <a:pt x="518" y="0"/>
                    <a:pt x="430"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9" name="Google Shape;279;p23"/>
            <p:cNvSpPr/>
            <p:nvPr/>
          </p:nvSpPr>
          <p:spPr>
            <a:xfrm>
              <a:off x="4005770" y="1556177"/>
              <a:ext cx="69505" cy="12933"/>
            </a:xfrm>
            <a:custGeom>
              <a:rect b="b" l="l" r="r" t="t"/>
              <a:pathLst>
                <a:path extrusionOk="0" h="604" w="3246">
                  <a:moveTo>
                    <a:pt x="408" y="1"/>
                  </a:moveTo>
                  <a:cubicBezTo>
                    <a:pt x="1" y="1"/>
                    <a:pt x="1" y="604"/>
                    <a:pt x="408" y="604"/>
                  </a:cubicBezTo>
                  <a:lnTo>
                    <a:pt x="2854" y="604"/>
                  </a:lnTo>
                  <a:cubicBezTo>
                    <a:pt x="3245" y="604"/>
                    <a:pt x="3245" y="1"/>
                    <a:pt x="2854" y="1"/>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0" name="Google Shape;280;p23"/>
            <p:cNvSpPr/>
            <p:nvPr/>
          </p:nvSpPr>
          <p:spPr>
            <a:xfrm>
              <a:off x="3744644" y="1556177"/>
              <a:ext cx="69848" cy="12933"/>
            </a:xfrm>
            <a:custGeom>
              <a:rect b="b" l="l" r="r" t="t"/>
              <a:pathLst>
                <a:path extrusionOk="0" h="604" w="3262">
                  <a:moveTo>
                    <a:pt x="409" y="1"/>
                  </a:moveTo>
                  <a:cubicBezTo>
                    <a:pt x="1" y="1"/>
                    <a:pt x="1" y="604"/>
                    <a:pt x="409" y="604"/>
                  </a:cubicBezTo>
                  <a:lnTo>
                    <a:pt x="2854" y="604"/>
                  </a:lnTo>
                  <a:cubicBezTo>
                    <a:pt x="3262" y="604"/>
                    <a:pt x="3262" y="1"/>
                    <a:pt x="2854" y="1"/>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1" name="Google Shape;281;p23"/>
            <p:cNvSpPr/>
            <p:nvPr/>
          </p:nvSpPr>
          <p:spPr>
            <a:xfrm>
              <a:off x="3903504" y="1399523"/>
              <a:ext cx="13276" cy="65565"/>
            </a:xfrm>
            <a:custGeom>
              <a:rect b="b" l="l" r="r" t="t"/>
              <a:pathLst>
                <a:path extrusionOk="0" h="3062" w="620">
                  <a:moveTo>
                    <a:pt x="310" y="0"/>
                  </a:moveTo>
                  <a:cubicBezTo>
                    <a:pt x="155" y="0"/>
                    <a:pt x="0" y="102"/>
                    <a:pt x="0" y="306"/>
                  </a:cubicBezTo>
                  <a:lnTo>
                    <a:pt x="0" y="2752"/>
                  </a:lnTo>
                  <a:cubicBezTo>
                    <a:pt x="0" y="2915"/>
                    <a:pt x="147" y="3061"/>
                    <a:pt x="310" y="3061"/>
                  </a:cubicBezTo>
                  <a:cubicBezTo>
                    <a:pt x="473" y="3061"/>
                    <a:pt x="620" y="2915"/>
                    <a:pt x="620" y="2752"/>
                  </a:cubicBezTo>
                  <a:lnTo>
                    <a:pt x="620" y="306"/>
                  </a:lnTo>
                  <a:cubicBezTo>
                    <a:pt x="620" y="102"/>
                    <a:pt x="465" y="0"/>
                    <a:pt x="310"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2" name="Google Shape;282;p23"/>
            <p:cNvSpPr/>
            <p:nvPr/>
          </p:nvSpPr>
          <p:spPr>
            <a:xfrm>
              <a:off x="3903504" y="1660306"/>
              <a:ext cx="13276" cy="65565"/>
            </a:xfrm>
            <a:custGeom>
              <a:rect b="b" l="l" r="r" t="t"/>
              <a:pathLst>
                <a:path extrusionOk="0" h="3062" w="620">
                  <a:moveTo>
                    <a:pt x="310" y="0"/>
                  </a:moveTo>
                  <a:cubicBezTo>
                    <a:pt x="155" y="0"/>
                    <a:pt x="0" y="102"/>
                    <a:pt x="0" y="306"/>
                  </a:cubicBezTo>
                  <a:lnTo>
                    <a:pt x="0" y="2751"/>
                  </a:lnTo>
                  <a:cubicBezTo>
                    <a:pt x="0" y="2914"/>
                    <a:pt x="147" y="3061"/>
                    <a:pt x="310" y="3061"/>
                  </a:cubicBezTo>
                  <a:cubicBezTo>
                    <a:pt x="473" y="3061"/>
                    <a:pt x="620" y="2914"/>
                    <a:pt x="620" y="2751"/>
                  </a:cubicBezTo>
                  <a:lnTo>
                    <a:pt x="620" y="306"/>
                  </a:lnTo>
                  <a:cubicBezTo>
                    <a:pt x="620" y="102"/>
                    <a:pt x="465" y="0"/>
                    <a:pt x="310"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pic>
        <p:nvPicPr>
          <p:cNvPr id="283" name="Google Shape;283;p23"/>
          <p:cNvPicPr preferRelativeResize="0"/>
          <p:nvPr/>
        </p:nvPicPr>
        <p:blipFill rotWithShape="1">
          <a:blip r:embed="rId8">
            <a:alphaModFix/>
          </a:blip>
          <a:srcRect b="26497" l="0" r="0" t="0"/>
          <a:stretch/>
        </p:blipFill>
        <p:spPr>
          <a:xfrm>
            <a:off x="4985775" y="3413934"/>
            <a:ext cx="467350" cy="343516"/>
          </a:xfrm>
          <a:prstGeom prst="rect">
            <a:avLst/>
          </a:prstGeom>
          <a:noFill/>
          <a:ln>
            <a:noFill/>
          </a:ln>
        </p:spPr>
      </p:pic>
      <p:pic>
        <p:nvPicPr>
          <p:cNvPr id="284" name="Google Shape;284;p23"/>
          <p:cNvPicPr preferRelativeResize="0"/>
          <p:nvPr/>
        </p:nvPicPr>
        <p:blipFill rotWithShape="1">
          <a:blip r:embed="rId9">
            <a:alphaModFix/>
          </a:blip>
          <a:srcRect b="26367" l="0" r="0" t="0"/>
          <a:stretch/>
        </p:blipFill>
        <p:spPr>
          <a:xfrm>
            <a:off x="451438" y="4310848"/>
            <a:ext cx="392056" cy="288675"/>
          </a:xfrm>
          <a:prstGeom prst="rect">
            <a:avLst/>
          </a:prstGeom>
          <a:noFill/>
          <a:ln>
            <a:noFill/>
          </a:ln>
        </p:spPr>
      </p:pic>
      <p:pic>
        <p:nvPicPr>
          <p:cNvPr id="285" name="Google Shape;285;p23"/>
          <p:cNvPicPr preferRelativeResize="0"/>
          <p:nvPr/>
        </p:nvPicPr>
        <p:blipFill>
          <a:blip r:embed="rId10">
            <a:alphaModFix/>
          </a:blip>
          <a:stretch>
            <a:fillRect/>
          </a:stretch>
        </p:blipFill>
        <p:spPr>
          <a:xfrm>
            <a:off x="5054750" y="4340988"/>
            <a:ext cx="280350" cy="2803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24"/>
          <p:cNvSpPr txBox="1"/>
          <p:nvPr>
            <p:ph type="ctrTitle"/>
          </p:nvPr>
        </p:nvSpPr>
        <p:spPr>
          <a:xfrm>
            <a:off x="515275" y="1423198"/>
            <a:ext cx="2916300" cy="14202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SzPts val="3800"/>
              <a:buNone/>
            </a:pPr>
            <a:r>
              <a:rPr b="1" lang="en" sz="2300">
                <a:solidFill>
                  <a:schemeClr val="accent2"/>
                </a:solidFill>
                <a:latin typeface="Archivo"/>
                <a:ea typeface="Archivo"/>
                <a:cs typeface="Archivo"/>
                <a:sym typeface="Archivo"/>
              </a:rPr>
              <a:t>H1 Goes Here</a:t>
            </a:r>
            <a:endParaRPr b="1" sz="2300">
              <a:solidFill>
                <a:schemeClr val="accent2"/>
              </a:solidFill>
              <a:latin typeface="Archivo"/>
              <a:ea typeface="Archivo"/>
              <a:cs typeface="Archivo"/>
              <a:sym typeface="Archivo"/>
            </a:endParaRPr>
          </a:p>
          <a:p>
            <a:pPr indent="0" lvl="0" marL="0" rtl="0" algn="l">
              <a:lnSpc>
                <a:spcPct val="90000"/>
              </a:lnSpc>
              <a:spcBef>
                <a:spcPts val="0"/>
              </a:spcBef>
              <a:spcAft>
                <a:spcPts val="0"/>
              </a:spcAft>
              <a:buSzPts val="3800"/>
              <a:buNone/>
            </a:pPr>
            <a:r>
              <a:t/>
            </a:r>
            <a:endParaRPr b="1" sz="2300">
              <a:solidFill>
                <a:schemeClr val="accent2"/>
              </a:solidFill>
              <a:latin typeface="Archivo"/>
              <a:ea typeface="Archivo"/>
              <a:cs typeface="Archivo"/>
              <a:sym typeface="Archivo"/>
            </a:endParaRPr>
          </a:p>
        </p:txBody>
      </p:sp>
      <p:sp>
        <p:nvSpPr>
          <p:cNvPr id="292" name="Google Shape;292;p24"/>
          <p:cNvSpPr txBox="1"/>
          <p:nvPr>
            <p:ph idx="4" type="body"/>
          </p:nvPr>
        </p:nvSpPr>
        <p:spPr>
          <a:xfrm>
            <a:off x="3041675" y="1143000"/>
            <a:ext cx="2743200" cy="3543600"/>
          </a:xfrm>
          <a:prstGeom prst="rect">
            <a:avLst/>
          </a:prstGeom>
          <a:noFill/>
          <a:ln>
            <a:noFill/>
          </a:ln>
        </p:spPr>
        <p:txBody>
          <a:bodyPr anchorCtr="0" anchor="t" bIns="0" lIns="91425" spcFirstLastPara="1" rIns="0" wrap="square" tIns="91425">
            <a:noAutofit/>
          </a:bodyPr>
          <a:lstStyle/>
          <a:p>
            <a:pPr indent="-241300" lvl="0" marL="342900" rtl="0" algn="l">
              <a:lnSpc>
                <a:spcPct val="115000"/>
              </a:lnSpc>
              <a:spcBef>
                <a:spcPts val="800"/>
              </a:spcBef>
              <a:spcAft>
                <a:spcPts val="0"/>
              </a:spcAft>
              <a:buSzPts val="1200"/>
              <a:buFont typeface="Archivo"/>
              <a:buChar char="•"/>
            </a:pPr>
            <a:r>
              <a:rPr lang="en" sz="1200">
                <a:solidFill>
                  <a:schemeClr val="accent2"/>
                </a:solidFill>
                <a:latin typeface="Archivo SemiBold"/>
                <a:ea typeface="Archivo SemiBold"/>
                <a:cs typeface="Archivo SemiBold"/>
                <a:sym typeface="Archivo SemiBold"/>
              </a:rPr>
              <a:t>Cloud Environment</a:t>
            </a:r>
            <a:r>
              <a:rPr lang="en" sz="1200">
                <a:solidFill>
                  <a:schemeClr val="accent2"/>
                </a:solidFill>
                <a:latin typeface="Archivo SemiBold"/>
                <a:ea typeface="Archivo SemiBold"/>
                <a:cs typeface="Archivo SemiBold"/>
                <a:sym typeface="Archivo SemiBold"/>
              </a:rPr>
              <a:t>: </a:t>
            </a:r>
            <a:endParaRPr sz="1200"/>
          </a:p>
          <a:p>
            <a:pPr indent="-213359" lvl="1" marL="731520" rtl="0" algn="l">
              <a:lnSpc>
                <a:spcPct val="100000"/>
              </a:lnSpc>
              <a:spcBef>
                <a:spcPts val="800"/>
              </a:spcBef>
              <a:spcAft>
                <a:spcPts val="0"/>
              </a:spcAft>
              <a:buSzPts val="1200"/>
              <a:buChar char="●"/>
            </a:pPr>
            <a:r>
              <a:rPr lang="en" sz="1200"/>
              <a:t>AWS/ Azure/ GCP</a:t>
            </a:r>
            <a:endParaRPr sz="1200"/>
          </a:p>
          <a:p>
            <a:pPr indent="-213359" lvl="1" marL="731520" rtl="0" algn="l">
              <a:lnSpc>
                <a:spcPct val="100000"/>
              </a:lnSpc>
              <a:spcBef>
                <a:spcPts val="800"/>
              </a:spcBef>
              <a:spcAft>
                <a:spcPts val="0"/>
              </a:spcAft>
              <a:buSzPts val="1200"/>
              <a:buChar char="●"/>
            </a:pPr>
            <a:r>
              <a:rPr lang="en" sz="1200"/>
              <a:t>CASB</a:t>
            </a:r>
            <a:endParaRPr sz="1200"/>
          </a:p>
          <a:p>
            <a:pPr indent="-304800" lvl="0" marL="457200" marR="0" rtl="0" algn="l">
              <a:lnSpc>
                <a:spcPct val="100000"/>
              </a:lnSpc>
              <a:spcBef>
                <a:spcPts val="800"/>
              </a:spcBef>
              <a:spcAft>
                <a:spcPts val="0"/>
              </a:spcAft>
              <a:buSzPts val="1200"/>
              <a:buChar char="•"/>
            </a:pPr>
            <a:r>
              <a:rPr lang="en" sz="1200">
                <a:solidFill>
                  <a:schemeClr val="accent2"/>
                </a:solidFill>
                <a:latin typeface="Archivo SemiBold"/>
                <a:ea typeface="Archivo SemiBold"/>
                <a:cs typeface="Archivo SemiBold"/>
                <a:sym typeface="Archivo SemiBold"/>
              </a:rPr>
              <a:t>Endpoint:</a:t>
            </a:r>
            <a:r>
              <a:rPr lang="en" sz="1200">
                <a:solidFill>
                  <a:schemeClr val="accent2"/>
                </a:solidFill>
                <a:latin typeface="Archivo SemiBold"/>
                <a:ea typeface="Archivo SemiBold"/>
                <a:cs typeface="Archivo SemiBold"/>
                <a:sym typeface="Archivo SemiBold"/>
              </a:rPr>
              <a:t> </a:t>
            </a:r>
            <a:endParaRPr sz="1200">
              <a:solidFill>
                <a:schemeClr val="accent2"/>
              </a:solidFill>
              <a:latin typeface="Archivo SemiBold"/>
              <a:ea typeface="Archivo SemiBold"/>
              <a:cs typeface="Archivo SemiBold"/>
              <a:sym typeface="Archivo SemiBold"/>
            </a:endParaRPr>
          </a:p>
          <a:p>
            <a:pPr indent="-213359" lvl="1" marL="731520" marR="0" rtl="0" algn="l">
              <a:lnSpc>
                <a:spcPct val="100000"/>
              </a:lnSpc>
              <a:spcBef>
                <a:spcPts val="800"/>
              </a:spcBef>
              <a:spcAft>
                <a:spcPts val="0"/>
              </a:spcAft>
              <a:buSzPts val="1200"/>
              <a:buChar char="●"/>
            </a:pPr>
            <a:r>
              <a:rPr lang="en" sz="1200"/>
              <a:t>EDR</a:t>
            </a:r>
            <a:endParaRPr sz="1200"/>
          </a:p>
          <a:p>
            <a:pPr indent="-213359" lvl="1" marL="731520" marR="0" rtl="0" algn="l">
              <a:lnSpc>
                <a:spcPct val="100000"/>
              </a:lnSpc>
              <a:spcBef>
                <a:spcPts val="800"/>
              </a:spcBef>
              <a:spcAft>
                <a:spcPts val="0"/>
              </a:spcAft>
              <a:buSzPts val="1200"/>
              <a:buChar char="●"/>
            </a:pPr>
            <a:r>
              <a:rPr lang="en" sz="1200"/>
              <a:t>NGAV</a:t>
            </a:r>
            <a:endParaRPr sz="1200"/>
          </a:p>
          <a:p>
            <a:pPr indent="-304800" lvl="0" marL="457200" rtl="0" algn="l">
              <a:spcBef>
                <a:spcPts val="800"/>
              </a:spcBef>
              <a:spcAft>
                <a:spcPts val="0"/>
              </a:spcAft>
              <a:buSzPts val="1200"/>
              <a:buChar char="•"/>
            </a:pPr>
            <a:r>
              <a:rPr lang="en" sz="1200">
                <a:solidFill>
                  <a:schemeClr val="accent2"/>
                </a:solidFill>
                <a:latin typeface="Archivo SemiBold"/>
                <a:ea typeface="Archivo SemiBold"/>
                <a:cs typeface="Archivo SemiBold"/>
                <a:sym typeface="Archivo SemiBold"/>
              </a:rPr>
              <a:t>Identity Management:</a:t>
            </a:r>
            <a:endParaRPr sz="1200"/>
          </a:p>
          <a:p>
            <a:pPr indent="-213359" lvl="1" marL="731520" marR="0" rtl="0" algn="l">
              <a:lnSpc>
                <a:spcPct val="100000"/>
              </a:lnSpc>
              <a:spcBef>
                <a:spcPts val="800"/>
              </a:spcBef>
              <a:spcAft>
                <a:spcPts val="0"/>
              </a:spcAft>
              <a:buSzPts val="1200"/>
              <a:buChar char="●"/>
            </a:pPr>
            <a:r>
              <a:rPr lang="en" sz="1200"/>
              <a:t>Active directory</a:t>
            </a:r>
            <a:endParaRPr sz="1200"/>
          </a:p>
          <a:p>
            <a:pPr indent="-213359" lvl="1" marL="731520" marR="0" rtl="0" algn="l">
              <a:lnSpc>
                <a:spcPct val="100000"/>
              </a:lnSpc>
              <a:spcBef>
                <a:spcPts val="800"/>
              </a:spcBef>
              <a:spcAft>
                <a:spcPts val="0"/>
              </a:spcAft>
              <a:buSzPts val="1200"/>
              <a:buChar char="●"/>
            </a:pPr>
            <a:r>
              <a:rPr lang="en" sz="1200"/>
              <a:t>MFA</a:t>
            </a:r>
            <a:endParaRPr sz="1200"/>
          </a:p>
          <a:p>
            <a:pPr indent="-213359" lvl="1" marL="731520" marR="0" rtl="0" algn="l">
              <a:lnSpc>
                <a:spcPct val="100000"/>
              </a:lnSpc>
              <a:spcBef>
                <a:spcPts val="800"/>
              </a:spcBef>
              <a:spcAft>
                <a:spcPts val="0"/>
              </a:spcAft>
              <a:buSzPts val="1200"/>
              <a:buChar char="●"/>
            </a:pPr>
            <a:r>
              <a:rPr lang="en" sz="1200"/>
              <a:t>PAM</a:t>
            </a:r>
            <a:endParaRPr sz="1200"/>
          </a:p>
          <a:p>
            <a:pPr indent="-213359" lvl="1" marL="731520" marR="0" rtl="0" algn="l">
              <a:lnSpc>
                <a:spcPct val="100000"/>
              </a:lnSpc>
              <a:spcBef>
                <a:spcPts val="800"/>
              </a:spcBef>
              <a:spcAft>
                <a:spcPts val="0"/>
              </a:spcAft>
              <a:buSzPts val="1200"/>
              <a:buChar char="●"/>
            </a:pPr>
            <a:r>
              <a:rPr lang="en" sz="1200"/>
              <a:t>CIAM</a:t>
            </a:r>
            <a:endParaRPr sz="1200"/>
          </a:p>
          <a:p>
            <a:pPr indent="0" lvl="0" marL="457200" rtl="0" algn="l">
              <a:lnSpc>
                <a:spcPct val="115000"/>
              </a:lnSpc>
              <a:spcBef>
                <a:spcPts val="800"/>
              </a:spcBef>
              <a:spcAft>
                <a:spcPts val="800"/>
              </a:spcAft>
              <a:buNone/>
            </a:pPr>
            <a:r>
              <a:t/>
            </a:r>
            <a:endParaRPr sz="1200">
              <a:latin typeface="Archivo"/>
              <a:ea typeface="Archivo"/>
              <a:cs typeface="Archivo"/>
              <a:sym typeface="Archivo"/>
            </a:endParaRPr>
          </a:p>
        </p:txBody>
      </p:sp>
      <p:pic>
        <p:nvPicPr>
          <p:cNvPr id="293" name="Google Shape;293;p24"/>
          <p:cNvPicPr preferRelativeResize="0"/>
          <p:nvPr>
            <p:ph idx="2" type="pic"/>
          </p:nvPr>
        </p:nvPicPr>
        <p:blipFill rotWithShape="1">
          <a:blip r:embed="rId3">
            <a:alphaModFix/>
          </a:blip>
          <a:srcRect b="0" l="9998" r="58037" t="0"/>
          <a:stretch/>
        </p:blipFill>
        <p:spPr>
          <a:xfrm>
            <a:off x="0" y="-2287"/>
            <a:ext cx="2464200" cy="5148072"/>
          </a:xfrm>
          <a:prstGeom prst="rect">
            <a:avLst/>
          </a:prstGeom>
          <a:noFill/>
          <a:ln>
            <a:noFill/>
          </a:ln>
        </p:spPr>
      </p:pic>
      <p:sp>
        <p:nvSpPr>
          <p:cNvPr id="294" name="Google Shape;294;p24"/>
          <p:cNvSpPr/>
          <p:nvPr/>
        </p:nvSpPr>
        <p:spPr>
          <a:xfrm rot="-5400000">
            <a:off x="-513984" y="2077484"/>
            <a:ext cx="5147786" cy="988533"/>
          </a:xfrm>
          <a:custGeom>
            <a:rect b="b" l="l" r="r" t="t"/>
            <a:pathLst>
              <a:path extrusionOk="0" h="54949" w="285750">
                <a:moveTo>
                  <a:pt x="0" y="1"/>
                </a:moveTo>
                <a:lnTo>
                  <a:pt x="0" y="54948"/>
                </a:lnTo>
                <a:lnTo>
                  <a:pt x="285750" y="54948"/>
                </a:lnTo>
                <a:lnTo>
                  <a:pt x="285750" y="5918"/>
                </a:lnTo>
                <a:cubicBezTo>
                  <a:pt x="257008" y="24647"/>
                  <a:pt x="224349" y="37672"/>
                  <a:pt x="189428" y="43530"/>
                </a:cubicBezTo>
                <a:cubicBezTo>
                  <a:pt x="175736" y="45826"/>
                  <a:pt x="161695" y="47011"/>
                  <a:pt x="147408" y="47011"/>
                </a:cubicBezTo>
                <a:cubicBezTo>
                  <a:pt x="145023" y="47011"/>
                  <a:pt x="142630" y="46978"/>
                  <a:pt x="140232" y="46911"/>
                </a:cubicBezTo>
                <a:cubicBezTo>
                  <a:pt x="137029" y="46816"/>
                  <a:pt x="133802" y="46673"/>
                  <a:pt x="130576" y="46459"/>
                </a:cubicBezTo>
                <a:cubicBezTo>
                  <a:pt x="91416" y="43887"/>
                  <a:pt x="54924" y="32564"/>
                  <a:pt x="22872" y="14538"/>
                </a:cubicBezTo>
                <a:cubicBezTo>
                  <a:pt x="14966" y="10085"/>
                  <a:pt x="7334" y="5228"/>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4"/>
          <p:cNvSpPr txBox="1"/>
          <p:nvPr>
            <p:ph idx="4" type="body"/>
          </p:nvPr>
        </p:nvSpPr>
        <p:spPr>
          <a:xfrm>
            <a:off x="5943600" y="1143000"/>
            <a:ext cx="2743200" cy="3543600"/>
          </a:xfrm>
          <a:prstGeom prst="rect">
            <a:avLst/>
          </a:prstGeom>
          <a:noFill/>
          <a:ln>
            <a:noFill/>
          </a:ln>
        </p:spPr>
        <p:txBody>
          <a:bodyPr anchorCtr="0" anchor="t" bIns="34275" lIns="68575" spcFirstLastPara="1" rIns="68575" wrap="square" tIns="34275">
            <a:noAutofit/>
          </a:bodyPr>
          <a:lstStyle/>
          <a:p>
            <a:pPr indent="-241300" lvl="0" marL="342900" rtl="0" algn="l">
              <a:lnSpc>
                <a:spcPct val="115000"/>
              </a:lnSpc>
              <a:spcBef>
                <a:spcPts val="800"/>
              </a:spcBef>
              <a:spcAft>
                <a:spcPts val="0"/>
              </a:spcAft>
              <a:buSzPts val="1200"/>
              <a:buFont typeface="Archivo"/>
              <a:buChar char="•"/>
            </a:pPr>
            <a:r>
              <a:rPr lang="en" sz="1200">
                <a:solidFill>
                  <a:schemeClr val="accent2"/>
                </a:solidFill>
                <a:latin typeface="Archivo SemiBold"/>
                <a:ea typeface="Archivo SemiBold"/>
                <a:cs typeface="Archivo SemiBold"/>
                <a:sym typeface="Archivo SemiBold"/>
              </a:rPr>
              <a:t>Infrastructure</a:t>
            </a:r>
            <a:r>
              <a:rPr lang="en" sz="1200">
                <a:solidFill>
                  <a:schemeClr val="accent2"/>
                </a:solidFill>
                <a:latin typeface="Archivo SemiBold"/>
                <a:ea typeface="Archivo SemiBold"/>
                <a:cs typeface="Archivo SemiBold"/>
                <a:sym typeface="Archivo SemiBold"/>
              </a:rPr>
              <a:t>: </a:t>
            </a:r>
            <a:endParaRPr sz="1200"/>
          </a:p>
          <a:p>
            <a:pPr indent="-213359" lvl="1" marL="731520" marR="0" rtl="0" algn="l">
              <a:lnSpc>
                <a:spcPct val="100000"/>
              </a:lnSpc>
              <a:spcBef>
                <a:spcPts val="800"/>
              </a:spcBef>
              <a:spcAft>
                <a:spcPts val="0"/>
              </a:spcAft>
              <a:buSzPts val="1200"/>
              <a:buChar char="●"/>
            </a:pPr>
            <a:r>
              <a:rPr lang="en" sz="1200"/>
              <a:t>Firewalls</a:t>
            </a:r>
            <a:endParaRPr sz="1200"/>
          </a:p>
          <a:p>
            <a:pPr indent="-213359" lvl="1" marL="731520" marR="0" rtl="0" algn="l">
              <a:lnSpc>
                <a:spcPct val="100000"/>
              </a:lnSpc>
              <a:spcBef>
                <a:spcPts val="800"/>
              </a:spcBef>
              <a:spcAft>
                <a:spcPts val="0"/>
              </a:spcAft>
              <a:buSzPts val="1200"/>
              <a:buChar char="●"/>
            </a:pPr>
            <a:r>
              <a:rPr lang="en" sz="1200"/>
              <a:t>IDS/ IPS</a:t>
            </a:r>
            <a:endParaRPr sz="1200"/>
          </a:p>
          <a:p>
            <a:pPr indent="-213359" lvl="1" marL="731520" marR="0" rtl="0" algn="l">
              <a:lnSpc>
                <a:spcPct val="100000"/>
              </a:lnSpc>
              <a:spcBef>
                <a:spcPts val="800"/>
              </a:spcBef>
              <a:spcAft>
                <a:spcPts val="0"/>
              </a:spcAft>
              <a:buSzPts val="1200"/>
              <a:buChar char="●"/>
            </a:pPr>
            <a:r>
              <a:rPr lang="en" sz="1200"/>
              <a:t>Domain controllers</a:t>
            </a:r>
            <a:endParaRPr sz="1200"/>
          </a:p>
          <a:p>
            <a:pPr indent="-213359" lvl="1" marL="731520" marR="0" rtl="0" algn="l">
              <a:lnSpc>
                <a:spcPct val="100000"/>
              </a:lnSpc>
              <a:spcBef>
                <a:spcPts val="800"/>
              </a:spcBef>
              <a:spcAft>
                <a:spcPts val="0"/>
              </a:spcAft>
              <a:buSzPts val="1200"/>
              <a:buChar char="●"/>
            </a:pPr>
            <a:r>
              <a:rPr lang="en" sz="1200"/>
              <a:t>Secure web gateway</a:t>
            </a:r>
            <a:endParaRPr sz="1200"/>
          </a:p>
          <a:p>
            <a:pPr indent="-213359" lvl="1" marL="731520" marR="0" rtl="0" algn="l">
              <a:lnSpc>
                <a:spcPct val="100000"/>
              </a:lnSpc>
              <a:spcBef>
                <a:spcPts val="800"/>
              </a:spcBef>
              <a:spcAft>
                <a:spcPts val="0"/>
              </a:spcAft>
              <a:buSzPts val="1200"/>
              <a:buChar char="●"/>
            </a:pPr>
            <a:r>
              <a:rPr lang="en" sz="1200"/>
              <a:t>Web application firewall</a:t>
            </a:r>
            <a:endParaRPr sz="1200"/>
          </a:p>
          <a:p>
            <a:pPr indent="-213359" lvl="1" marL="731520" marR="0" rtl="0" algn="l">
              <a:lnSpc>
                <a:spcPct val="100000"/>
              </a:lnSpc>
              <a:spcBef>
                <a:spcPts val="800"/>
              </a:spcBef>
              <a:spcAft>
                <a:spcPts val="0"/>
              </a:spcAft>
              <a:buSzPts val="1200"/>
              <a:buChar char="●"/>
            </a:pPr>
            <a:r>
              <a:rPr lang="en" sz="1200"/>
              <a:t>DHCP servers</a:t>
            </a:r>
            <a:endParaRPr sz="1200"/>
          </a:p>
          <a:p>
            <a:pPr indent="-213359" lvl="1" marL="731520" marR="0" rtl="0" algn="l">
              <a:lnSpc>
                <a:spcPct val="100000"/>
              </a:lnSpc>
              <a:spcBef>
                <a:spcPts val="800"/>
              </a:spcBef>
              <a:spcAft>
                <a:spcPts val="0"/>
              </a:spcAft>
              <a:buSzPts val="1200"/>
              <a:buChar char="●"/>
            </a:pPr>
            <a:r>
              <a:rPr lang="en" sz="1200"/>
              <a:t>Vulnerability management</a:t>
            </a:r>
            <a:endParaRPr sz="1200"/>
          </a:p>
          <a:p>
            <a:pPr indent="-241300" lvl="0" marL="342900" rtl="0" algn="l">
              <a:lnSpc>
                <a:spcPct val="115000"/>
              </a:lnSpc>
              <a:spcBef>
                <a:spcPts val="800"/>
              </a:spcBef>
              <a:spcAft>
                <a:spcPts val="0"/>
              </a:spcAft>
              <a:buSzPts val="1200"/>
              <a:buFont typeface="Archivo"/>
              <a:buChar char="•"/>
            </a:pPr>
            <a:r>
              <a:rPr lang="en" sz="1200">
                <a:solidFill>
                  <a:schemeClr val="accent2"/>
                </a:solidFill>
                <a:latin typeface="Archivo SemiBold"/>
                <a:ea typeface="Archivo SemiBold"/>
                <a:cs typeface="Archivo SemiBold"/>
                <a:sym typeface="Archivo SemiBold"/>
              </a:rPr>
              <a:t>Productivity:</a:t>
            </a:r>
            <a:endParaRPr sz="1200"/>
          </a:p>
          <a:p>
            <a:pPr indent="-213359" lvl="1" marL="731520" marR="0" rtl="0" algn="l">
              <a:lnSpc>
                <a:spcPct val="100000"/>
              </a:lnSpc>
              <a:spcBef>
                <a:spcPts val="800"/>
              </a:spcBef>
              <a:spcAft>
                <a:spcPts val="0"/>
              </a:spcAft>
              <a:buSzPts val="1200"/>
              <a:buChar char="●"/>
            </a:pPr>
            <a:r>
              <a:rPr lang="en" sz="1200"/>
              <a:t>Office 365/ Google suite</a:t>
            </a:r>
            <a:endParaRPr sz="1200"/>
          </a:p>
          <a:p>
            <a:pPr indent="-213359" lvl="1" marL="731520" marR="0" rtl="0" algn="l">
              <a:lnSpc>
                <a:spcPct val="100000"/>
              </a:lnSpc>
              <a:spcBef>
                <a:spcPts val="800"/>
              </a:spcBef>
              <a:spcAft>
                <a:spcPts val="0"/>
              </a:spcAft>
              <a:buSzPts val="1200"/>
              <a:buChar char="●"/>
            </a:pPr>
            <a:r>
              <a:rPr lang="en" sz="1200"/>
              <a:t>Email security</a:t>
            </a:r>
            <a:endParaRPr sz="1200"/>
          </a:p>
        </p:txBody>
      </p:sp>
      <p:sp>
        <p:nvSpPr>
          <p:cNvPr id="296" name="Google Shape;296;p24"/>
          <p:cNvSpPr txBox="1"/>
          <p:nvPr>
            <p:ph idx="2" type="sldNum"/>
          </p:nvPr>
        </p:nvSpPr>
        <p:spPr>
          <a:xfrm>
            <a:off x="2107550" y="4686300"/>
            <a:ext cx="6279900" cy="4572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r>
              <a:rPr lang="en">
                <a:solidFill>
                  <a:schemeClr val="accent6"/>
                </a:solidFill>
              </a:rPr>
              <a:t>© Deepwatch 2022. Confidential and proprietary. </a:t>
            </a:r>
            <a:r>
              <a:rPr lang="en">
                <a:solidFill>
                  <a:schemeClr val="accent6"/>
                </a:solidFill>
                <a:latin typeface="Arial"/>
                <a:ea typeface="Arial"/>
                <a:cs typeface="Arial"/>
                <a:sym typeface="Arial"/>
              </a:rPr>
              <a:t>| www.deepwatch.com</a:t>
            </a:r>
            <a:endParaRPr/>
          </a:p>
        </p:txBody>
      </p:sp>
      <p:sp>
        <p:nvSpPr>
          <p:cNvPr id="297" name="Google Shape;297;p24"/>
          <p:cNvSpPr txBox="1"/>
          <p:nvPr>
            <p:ph type="title"/>
          </p:nvPr>
        </p:nvSpPr>
        <p:spPr>
          <a:xfrm>
            <a:off x="3041675" y="621800"/>
            <a:ext cx="5824800" cy="338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Current tools and log sources</a:t>
            </a:r>
            <a:endParaRPr>
              <a:solidFill>
                <a:schemeClr val="dk2"/>
              </a:solidFill>
              <a:latin typeface="Archivo"/>
              <a:ea typeface="Archivo"/>
              <a:cs typeface="Archivo"/>
              <a:sym typeface="Archivo"/>
            </a:endParaRPr>
          </a:p>
        </p:txBody>
      </p:sp>
      <p:sp>
        <p:nvSpPr>
          <p:cNvPr id="298" name="Google Shape;298;p24"/>
          <p:cNvSpPr txBox="1"/>
          <p:nvPr>
            <p:ph idx="3" type="sldNum"/>
          </p:nvPr>
        </p:nvSpPr>
        <p:spPr>
          <a:xfrm>
            <a:off x="8138100" y="4686302"/>
            <a:ext cx="548700" cy="4572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sz="800">
                <a:solidFill>
                  <a:schemeClr val="dk2"/>
                </a:solidFill>
                <a:latin typeface="Archivo"/>
                <a:ea typeface="Archivo"/>
                <a:cs typeface="Archivo"/>
                <a:sym typeface="Archivo"/>
              </a:rPr>
              <a:t>‹#›</a:t>
            </a:fld>
            <a:endParaRPr sz="800">
              <a:solidFill>
                <a:schemeClr val="dk2"/>
              </a:solidFill>
              <a:latin typeface="Archivo"/>
              <a:ea typeface="Archivo"/>
              <a:cs typeface="Archivo"/>
              <a:sym typeface="Archivo"/>
            </a:endParaRPr>
          </a:p>
        </p:txBody>
      </p:sp>
      <p:sp>
        <p:nvSpPr>
          <p:cNvPr id="299" name="Google Shape;299;p24"/>
          <p:cNvSpPr txBox="1"/>
          <p:nvPr>
            <p:ph idx="1" type="subTitle"/>
          </p:nvPr>
        </p:nvSpPr>
        <p:spPr>
          <a:xfrm>
            <a:off x="3001275" y="365750"/>
            <a:ext cx="6057600" cy="15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1200">
                <a:solidFill>
                  <a:schemeClr val="accent2"/>
                </a:solidFill>
                <a:latin typeface="Archivo SemiBold"/>
                <a:ea typeface="Archivo SemiBold"/>
                <a:cs typeface="Archivo SemiBold"/>
                <a:sym typeface="Archivo SemiBold"/>
              </a:rPr>
              <a:t>Add/ Remove data sources</a:t>
            </a:r>
            <a:endParaRPr sz="1200">
              <a:solidFill>
                <a:schemeClr val="accent2"/>
              </a:solidFill>
              <a:latin typeface="Archivo SemiBold"/>
              <a:ea typeface="Archivo SemiBold"/>
              <a:cs typeface="Archivo SemiBold"/>
              <a:sym typeface="Archivo SemiBo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25"/>
          <p:cNvSpPr txBox="1"/>
          <p:nvPr>
            <p:ph type="ctrTitle"/>
          </p:nvPr>
        </p:nvSpPr>
        <p:spPr>
          <a:xfrm>
            <a:off x="515275" y="1423198"/>
            <a:ext cx="2916300" cy="14202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SzPts val="3800"/>
              <a:buNone/>
            </a:pPr>
            <a:r>
              <a:rPr b="1" lang="en" sz="2300">
                <a:solidFill>
                  <a:schemeClr val="accent2"/>
                </a:solidFill>
                <a:latin typeface="Archivo"/>
                <a:ea typeface="Archivo"/>
                <a:cs typeface="Archivo"/>
                <a:sym typeface="Archivo"/>
              </a:rPr>
              <a:t>H1 Goes Here</a:t>
            </a:r>
            <a:endParaRPr b="1" sz="2300">
              <a:solidFill>
                <a:schemeClr val="accent2"/>
              </a:solidFill>
              <a:latin typeface="Archivo"/>
              <a:ea typeface="Archivo"/>
              <a:cs typeface="Archivo"/>
              <a:sym typeface="Archivo"/>
            </a:endParaRPr>
          </a:p>
          <a:p>
            <a:pPr indent="0" lvl="0" marL="0" rtl="0" algn="l">
              <a:lnSpc>
                <a:spcPct val="90000"/>
              </a:lnSpc>
              <a:spcBef>
                <a:spcPts val="0"/>
              </a:spcBef>
              <a:spcAft>
                <a:spcPts val="0"/>
              </a:spcAft>
              <a:buSzPts val="3800"/>
              <a:buNone/>
            </a:pPr>
            <a:r>
              <a:t/>
            </a:r>
            <a:endParaRPr b="1" sz="2300">
              <a:solidFill>
                <a:schemeClr val="accent2"/>
              </a:solidFill>
              <a:latin typeface="Archivo"/>
              <a:ea typeface="Archivo"/>
              <a:cs typeface="Archivo"/>
              <a:sym typeface="Archivo"/>
            </a:endParaRPr>
          </a:p>
        </p:txBody>
      </p:sp>
      <p:sp>
        <p:nvSpPr>
          <p:cNvPr id="306" name="Google Shape;306;p25"/>
          <p:cNvSpPr txBox="1"/>
          <p:nvPr>
            <p:ph idx="4" type="body"/>
          </p:nvPr>
        </p:nvSpPr>
        <p:spPr>
          <a:xfrm>
            <a:off x="3041675" y="1371600"/>
            <a:ext cx="2743200" cy="3543600"/>
          </a:xfrm>
          <a:prstGeom prst="rect">
            <a:avLst/>
          </a:prstGeom>
          <a:noFill/>
          <a:ln>
            <a:noFill/>
          </a:ln>
        </p:spPr>
        <p:txBody>
          <a:bodyPr anchorCtr="0" anchor="t" bIns="0" lIns="91425" spcFirstLastPara="1" rIns="0" wrap="square" tIns="91425">
            <a:noAutofit/>
          </a:bodyPr>
          <a:lstStyle/>
          <a:p>
            <a:pPr indent="-241300" lvl="0" marL="342900" rtl="0" algn="l">
              <a:lnSpc>
                <a:spcPct val="115000"/>
              </a:lnSpc>
              <a:spcBef>
                <a:spcPts val="800"/>
              </a:spcBef>
              <a:spcAft>
                <a:spcPts val="0"/>
              </a:spcAft>
              <a:buSzPts val="1200"/>
              <a:buFont typeface="Archivo"/>
              <a:buChar char="•"/>
            </a:pPr>
            <a:r>
              <a:rPr lang="en" sz="1200">
                <a:solidFill>
                  <a:schemeClr val="accent2"/>
                </a:solidFill>
                <a:latin typeface="Archivo SemiBold"/>
                <a:ea typeface="Archivo SemiBold"/>
                <a:cs typeface="Archivo SemiBold"/>
                <a:sym typeface="Archivo SemiBold"/>
              </a:rPr>
              <a:t>Cloud Environment: </a:t>
            </a:r>
            <a:endParaRPr sz="1200"/>
          </a:p>
          <a:p>
            <a:pPr indent="-213359" lvl="1" marL="731520" rtl="0" algn="l">
              <a:lnSpc>
                <a:spcPct val="100000"/>
              </a:lnSpc>
              <a:spcBef>
                <a:spcPts val="800"/>
              </a:spcBef>
              <a:spcAft>
                <a:spcPts val="0"/>
              </a:spcAft>
              <a:buSzPts val="1200"/>
              <a:buChar char="●"/>
            </a:pPr>
            <a:r>
              <a:rPr lang="en" sz="1200"/>
              <a:t>AWS/ Azure/ GCP</a:t>
            </a:r>
            <a:endParaRPr sz="1200"/>
          </a:p>
          <a:p>
            <a:pPr indent="-213359" lvl="1" marL="731520" rtl="0" algn="l">
              <a:lnSpc>
                <a:spcPct val="100000"/>
              </a:lnSpc>
              <a:spcBef>
                <a:spcPts val="800"/>
              </a:spcBef>
              <a:spcAft>
                <a:spcPts val="0"/>
              </a:spcAft>
              <a:buSzPts val="1200"/>
              <a:buChar char="●"/>
            </a:pPr>
            <a:r>
              <a:rPr lang="en" sz="1200"/>
              <a:t>CASB</a:t>
            </a:r>
            <a:endParaRPr sz="1200"/>
          </a:p>
          <a:p>
            <a:pPr indent="-304800" lvl="0" marL="457200" marR="0" rtl="0" algn="l">
              <a:lnSpc>
                <a:spcPct val="100000"/>
              </a:lnSpc>
              <a:spcBef>
                <a:spcPts val="800"/>
              </a:spcBef>
              <a:spcAft>
                <a:spcPts val="0"/>
              </a:spcAft>
              <a:buSzPts val="1200"/>
              <a:buChar char="•"/>
            </a:pPr>
            <a:r>
              <a:rPr lang="en" sz="1200">
                <a:solidFill>
                  <a:schemeClr val="accent2"/>
                </a:solidFill>
                <a:latin typeface="Archivo SemiBold"/>
                <a:ea typeface="Archivo SemiBold"/>
                <a:cs typeface="Archivo SemiBold"/>
                <a:sym typeface="Archivo SemiBold"/>
              </a:rPr>
              <a:t>Endpoint: </a:t>
            </a:r>
            <a:endParaRPr sz="1200">
              <a:solidFill>
                <a:schemeClr val="accent2"/>
              </a:solidFill>
              <a:latin typeface="Archivo SemiBold"/>
              <a:ea typeface="Archivo SemiBold"/>
              <a:cs typeface="Archivo SemiBold"/>
              <a:sym typeface="Archivo SemiBold"/>
            </a:endParaRPr>
          </a:p>
          <a:p>
            <a:pPr indent="-213359" lvl="1" marL="731520" marR="0" rtl="0" algn="l">
              <a:lnSpc>
                <a:spcPct val="100000"/>
              </a:lnSpc>
              <a:spcBef>
                <a:spcPts val="800"/>
              </a:spcBef>
              <a:spcAft>
                <a:spcPts val="0"/>
              </a:spcAft>
              <a:buSzPts val="1200"/>
              <a:buChar char="●"/>
            </a:pPr>
            <a:r>
              <a:rPr lang="en" sz="1200"/>
              <a:t>EDR</a:t>
            </a:r>
            <a:endParaRPr sz="1200"/>
          </a:p>
          <a:p>
            <a:pPr indent="-213359" lvl="1" marL="731520" marR="0" rtl="0" algn="l">
              <a:lnSpc>
                <a:spcPct val="100000"/>
              </a:lnSpc>
              <a:spcBef>
                <a:spcPts val="800"/>
              </a:spcBef>
              <a:spcAft>
                <a:spcPts val="0"/>
              </a:spcAft>
              <a:buSzPts val="1200"/>
              <a:buChar char="●"/>
            </a:pPr>
            <a:r>
              <a:rPr lang="en" sz="1200"/>
              <a:t>NGAV</a:t>
            </a:r>
            <a:endParaRPr sz="1200"/>
          </a:p>
          <a:p>
            <a:pPr indent="-304800" lvl="0" marL="457200" rtl="0" algn="l">
              <a:spcBef>
                <a:spcPts val="800"/>
              </a:spcBef>
              <a:spcAft>
                <a:spcPts val="0"/>
              </a:spcAft>
              <a:buSzPts val="1200"/>
              <a:buChar char="•"/>
            </a:pPr>
            <a:r>
              <a:rPr lang="en" sz="1200">
                <a:solidFill>
                  <a:schemeClr val="accent2"/>
                </a:solidFill>
                <a:latin typeface="Archivo SemiBold"/>
                <a:ea typeface="Archivo SemiBold"/>
                <a:cs typeface="Archivo SemiBold"/>
                <a:sym typeface="Archivo SemiBold"/>
              </a:rPr>
              <a:t>Identity Management:</a:t>
            </a:r>
            <a:endParaRPr sz="1200"/>
          </a:p>
          <a:p>
            <a:pPr indent="-213359" lvl="1" marL="731520" marR="0" rtl="0" algn="l">
              <a:lnSpc>
                <a:spcPct val="100000"/>
              </a:lnSpc>
              <a:spcBef>
                <a:spcPts val="800"/>
              </a:spcBef>
              <a:spcAft>
                <a:spcPts val="0"/>
              </a:spcAft>
              <a:buSzPts val="1200"/>
              <a:buChar char="●"/>
            </a:pPr>
            <a:r>
              <a:rPr lang="en" sz="1200"/>
              <a:t>Active directory</a:t>
            </a:r>
            <a:endParaRPr sz="1200"/>
          </a:p>
          <a:p>
            <a:pPr indent="-213359" lvl="1" marL="731520" marR="0" rtl="0" algn="l">
              <a:lnSpc>
                <a:spcPct val="100000"/>
              </a:lnSpc>
              <a:spcBef>
                <a:spcPts val="800"/>
              </a:spcBef>
              <a:spcAft>
                <a:spcPts val="0"/>
              </a:spcAft>
              <a:buSzPts val="1200"/>
              <a:buChar char="●"/>
            </a:pPr>
            <a:r>
              <a:rPr lang="en" sz="1200"/>
              <a:t>MFA</a:t>
            </a:r>
            <a:endParaRPr sz="1200"/>
          </a:p>
          <a:p>
            <a:pPr indent="-213359" lvl="1" marL="731520" marR="0" rtl="0" algn="l">
              <a:lnSpc>
                <a:spcPct val="100000"/>
              </a:lnSpc>
              <a:spcBef>
                <a:spcPts val="800"/>
              </a:spcBef>
              <a:spcAft>
                <a:spcPts val="0"/>
              </a:spcAft>
              <a:buSzPts val="1200"/>
              <a:buChar char="●"/>
            </a:pPr>
            <a:r>
              <a:rPr lang="en" sz="1200"/>
              <a:t>PAM</a:t>
            </a:r>
            <a:endParaRPr sz="1200"/>
          </a:p>
          <a:p>
            <a:pPr indent="-213359" lvl="1" marL="731520" marR="0" rtl="0" algn="l">
              <a:lnSpc>
                <a:spcPct val="100000"/>
              </a:lnSpc>
              <a:spcBef>
                <a:spcPts val="800"/>
              </a:spcBef>
              <a:spcAft>
                <a:spcPts val="0"/>
              </a:spcAft>
              <a:buSzPts val="1200"/>
              <a:buChar char="●"/>
            </a:pPr>
            <a:r>
              <a:rPr lang="en" sz="1200"/>
              <a:t>CIAM</a:t>
            </a:r>
            <a:endParaRPr sz="1200"/>
          </a:p>
          <a:p>
            <a:pPr indent="0" lvl="0" marL="457200" rtl="0" algn="l">
              <a:lnSpc>
                <a:spcPct val="115000"/>
              </a:lnSpc>
              <a:spcBef>
                <a:spcPts val="800"/>
              </a:spcBef>
              <a:spcAft>
                <a:spcPts val="800"/>
              </a:spcAft>
              <a:buNone/>
            </a:pPr>
            <a:r>
              <a:t/>
            </a:r>
            <a:endParaRPr sz="1200">
              <a:latin typeface="Archivo"/>
              <a:ea typeface="Archivo"/>
              <a:cs typeface="Archivo"/>
              <a:sym typeface="Archivo"/>
            </a:endParaRPr>
          </a:p>
        </p:txBody>
      </p:sp>
      <p:pic>
        <p:nvPicPr>
          <p:cNvPr id="307" name="Google Shape;307;p25"/>
          <p:cNvPicPr preferRelativeResize="0"/>
          <p:nvPr>
            <p:ph idx="2" type="pic"/>
          </p:nvPr>
        </p:nvPicPr>
        <p:blipFill rotWithShape="1">
          <a:blip r:embed="rId3">
            <a:alphaModFix/>
          </a:blip>
          <a:srcRect b="0" l="9998" r="58037" t="0"/>
          <a:stretch/>
        </p:blipFill>
        <p:spPr>
          <a:xfrm>
            <a:off x="0" y="-2287"/>
            <a:ext cx="2464200" cy="5148072"/>
          </a:xfrm>
          <a:prstGeom prst="rect">
            <a:avLst/>
          </a:prstGeom>
          <a:noFill/>
          <a:ln>
            <a:noFill/>
          </a:ln>
        </p:spPr>
      </p:pic>
      <p:sp>
        <p:nvSpPr>
          <p:cNvPr id="308" name="Google Shape;308;p25"/>
          <p:cNvSpPr/>
          <p:nvPr/>
        </p:nvSpPr>
        <p:spPr>
          <a:xfrm rot="-5400000">
            <a:off x="-513984" y="2077484"/>
            <a:ext cx="5147786" cy="988533"/>
          </a:xfrm>
          <a:custGeom>
            <a:rect b="b" l="l" r="r" t="t"/>
            <a:pathLst>
              <a:path extrusionOk="0" h="54949" w="285750">
                <a:moveTo>
                  <a:pt x="0" y="1"/>
                </a:moveTo>
                <a:lnTo>
                  <a:pt x="0" y="54948"/>
                </a:lnTo>
                <a:lnTo>
                  <a:pt x="285750" y="54948"/>
                </a:lnTo>
                <a:lnTo>
                  <a:pt x="285750" y="5918"/>
                </a:lnTo>
                <a:cubicBezTo>
                  <a:pt x="257008" y="24647"/>
                  <a:pt x="224349" y="37672"/>
                  <a:pt x="189428" y="43530"/>
                </a:cubicBezTo>
                <a:cubicBezTo>
                  <a:pt x="175736" y="45826"/>
                  <a:pt x="161695" y="47011"/>
                  <a:pt x="147408" y="47011"/>
                </a:cubicBezTo>
                <a:cubicBezTo>
                  <a:pt x="145023" y="47011"/>
                  <a:pt x="142630" y="46978"/>
                  <a:pt x="140232" y="46911"/>
                </a:cubicBezTo>
                <a:cubicBezTo>
                  <a:pt x="137029" y="46816"/>
                  <a:pt x="133802" y="46673"/>
                  <a:pt x="130576" y="46459"/>
                </a:cubicBezTo>
                <a:cubicBezTo>
                  <a:pt x="91416" y="43887"/>
                  <a:pt x="54924" y="32564"/>
                  <a:pt x="22872" y="14538"/>
                </a:cubicBezTo>
                <a:cubicBezTo>
                  <a:pt x="14966" y="10085"/>
                  <a:pt x="7334" y="5228"/>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5"/>
          <p:cNvSpPr txBox="1"/>
          <p:nvPr>
            <p:ph idx="4" type="body"/>
          </p:nvPr>
        </p:nvSpPr>
        <p:spPr>
          <a:xfrm>
            <a:off x="5943600" y="1371600"/>
            <a:ext cx="2743200" cy="3543600"/>
          </a:xfrm>
          <a:prstGeom prst="rect">
            <a:avLst/>
          </a:prstGeom>
          <a:noFill/>
          <a:ln>
            <a:noFill/>
          </a:ln>
        </p:spPr>
        <p:txBody>
          <a:bodyPr anchorCtr="0" anchor="t" bIns="34275" lIns="68575" spcFirstLastPara="1" rIns="68575" wrap="square" tIns="34275">
            <a:noAutofit/>
          </a:bodyPr>
          <a:lstStyle/>
          <a:p>
            <a:pPr indent="-241300" lvl="0" marL="342900" rtl="0" algn="l">
              <a:lnSpc>
                <a:spcPct val="115000"/>
              </a:lnSpc>
              <a:spcBef>
                <a:spcPts val="800"/>
              </a:spcBef>
              <a:spcAft>
                <a:spcPts val="0"/>
              </a:spcAft>
              <a:buSzPts val="1200"/>
              <a:buFont typeface="Archivo"/>
              <a:buChar char="•"/>
            </a:pPr>
            <a:r>
              <a:rPr lang="en" sz="1200">
                <a:solidFill>
                  <a:schemeClr val="accent2"/>
                </a:solidFill>
                <a:latin typeface="Archivo SemiBold"/>
                <a:ea typeface="Archivo SemiBold"/>
                <a:cs typeface="Archivo SemiBold"/>
                <a:sym typeface="Archivo SemiBold"/>
              </a:rPr>
              <a:t>Infrastructure: </a:t>
            </a:r>
            <a:endParaRPr sz="1200"/>
          </a:p>
          <a:p>
            <a:pPr indent="-213359" lvl="1" marL="731520" marR="0" rtl="0" algn="l">
              <a:lnSpc>
                <a:spcPct val="100000"/>
              </a:lnSpc>
              <a:spcBef>
                <a:spcPts val="800"/>
              </a:spcBef>
              <a:spcAft>
                <a:spcPts val="0"/>
              </a:spcAft>
              <a:buSzPts val="1200"/>
              <a:buChar char="●"/>
            </a:pPr>
            <a:r>
              <a:rPr lang="en" sz="1200"/>
              <a:t>Firewalls</a:t>
            </a:r>
            <a:endParaRPr sz="1200"/>
          </a:p>
          <a:p>
            <a:pPr indent="-213359" lvl="1" marL="731520" marR="0" rtl="0" algn="l">
              <a:lnSpc>
                <a:spcPct val="100000"/>
              </a:lnSpc>
              <a:spcBef>
                <a:spcPts val="800"/>
              </a:spcBef>
              <a:spcAft>
                <a:spcPts val="0"/>
              </a:spcAft>
              <a:buSzPts val="1200"/>
              <a:buChar char="●"/>
            </a:pPr>
            <a:r>
              <a:rPr lang="en" sz="1200"/>
              <a:t>IDS/ IPS</a:t>
            </a:r>
            <a:endParaRPr sz="1200"/>
          </a:p>
          <a:p>
            <a:pPr indent="-213359" lvl="1" marL="731520" marR="0" rtl="0" algn="l">
              <a:lnSpc>
                <a:spcPct val="100000"/>
              </a:lnSpc>
              <a:spcBef>
                <a:spcPts val="800"/>
              </a:spcBef>
              <a:spcAft>
                <a:spcPts val="0"/>
              </a:spcAft>
              <a:buSzPts val="1200"/>
              <a:buChar char="●"/>
            </a:pPr>
            <a:r>
              <a:rPr lang="en" sz="1200"/>
              <a:t>Domain controllers</a:t>
            </a:r>
            <a:endParaRPr sz="1200"/>
          </a:p>
          <a:p>
            <a:pPr indent="-213359" lvl="1" marL="731520" marR="0" rtl="0" algn="l">
              <a:lnSpc>
                <a:spcPct val="100000"/>
              </a:lnSpc>
              <a:spcBef>
                <a:spcPts val="800"/>
              </a:spcBef>
              <a:spcAft>
                <a:spcPts val="0"/>
              </a:spcAft>
              <a:buSzPts val="1200"/>
              <a:buChar char="●"/>
            </a:pPr>
            <a:r>
              <a:rPr lang="en" sz="1200"/>
              <a:t>Secure web gateway</a:t>
            </a:r>
            <a:endParaRPr sz="1200"/>
          </a:p>
          <a:p>
            <a:pPr indent="-213359" lvl="1" marL="731520" marR="0" rtl="0" algn="l">
              <a:lnSpc>
                <a:spcPct val="100000"/>
              </a:lnSpc>
              <a:spcBef>
                <a:spcPts val="800"/>
              </a:spcBef>
              <a:spcAft>
                <a:spcPts val="0"/>
              </a:spcAft>
              <a:buSzPts val="1200"/>
              <a:buChar char="●"/>
            </a:pPr>
            <a:r>
              <a:rPr lang="en" sz="1200"/>
              <a:t>Web application firewall</a:t>
            </a:r>
            <a:endParaRPr sz="1200"/>
          </a:p>
          <a:p>
            <a:pPr indent="-213359" lvl="1" marL="731520" marR="0" rtl="0" algn="l">
              <a:lnSpc>
                <a:spcPct val="100000"/>
              </a:lnSpc>
              <a:spcBef>
                <a:spcPts val="800"/>
              </a:spcBef>
              <a:spcAft>
                <a:spcPts val="0"/>
              </a:spcAft>
              <a:buSzPts val="1200"/>
              <a:buChar char="●"/>
            </a:pPr>
            <a:r>
              <a:rPr lang="en" sz="1200"/>
              <a:t>DHCP servers</a:t>
            </a:r>
            <a:endParaRPr sz="1200"/>
          </a:p>
          <a:p>
            <a:pPr indent="-213359" lvl="1" marL="731520" marR="0" rtl="0" algn="l">
              <a:lnSpc>
                <a:spcPct val="100000"/>
              </a:lnSpc>
              <a:spcBef>
                <a:spcPts val="800"/>
              </a:spcBef>
              <a:spcAft>
                <a:spcPts val="0"/>
              </a:spcAft>
              <a:buSzPts val="1200"/>
              <a:buChar char="●"/>
            </a:pPr>
            <a:r>
              <a:rPr lang="en" sz="1200"/>
              <a:t>Vulnerability management</a:t>
            </a:r>
            <a:endParaRPr sz="1200"/>
          </a:p>
          <a:p>
            <a:pPr indent="-241300" lvl="0" marL="342900" rtl="0" algn="l">
              <a:lnSpc>
                <a:spcPct val="115000"/>
              </a:lnSpc>
              <a:spcBef>
                <a:spcPts val="800"/>
              </a:spcBef>
              <a:spcAft>
                <a:spcPts val="0"/>
              </a:spcAft>
              <a:buSzPts val="1200"/>
              <a:buFont typeface="Archivo"/>
              <a:buChar char="•"/>
            </a:pPr>
            <a:r>
              <a:rPr lang="en" sz="1200">
                <a:solidFill>
                  <a:schemeClr val="accent2"/>
                </a:solidFill>
                <a:latin typeface="Archivo SemiBold"/>
                <a:ea typeface="Archivo SemiBold"/>
                <a:cs typeface="Archivo SemiBold"/>
                <a:sym typeface="Archivo SemiBold"/>
              </a:rPr>
              <a:t>Productivity:</a:t>
            </a:r>
            <a:endParaRPr sz="1200"/>
          </a:p>
          <a:p>
            <a:pPr indent="-213359" lvl="1" marL="731520" marR="0" rtl="0" algn="l">
              <a:lnSpc>
                <a:spcPct val="100000"/>
              </a:lnSpc>
              <a:spcBef>
                <a:spcPts val="800"/>
              </a:spcBef>
              <a:spcAft>
                <a:spcPts val="0"/>
              </a:spcAft>
              <a:buSzPts val="1200"/>
              <a:buChar char="●"/>
            </a:pPr>
            <a:r>
              <a:rPr lang="en" sz="1200"/>
              <a:t>Office 365/ Google suite</a:t>
            </a:r>
            <a:endParaRPr sz="1200"/>
          </a:p>
          <a:p>
            <a:pPr indent="-213359" lvl="1" marL="731520" marR="0" rtl="0" algn="l">
              <a:lnSpc>
                <a:spcPct val="100000"/>
              </a:lnSpc>
              <a:spcBef>
                <a:spcPts val="800"/>
              </a:spcBef>
              <a:spcAft>
                <a:spcPts val="0"/>
              </a:spcAft>
              <a:buSzPts val="1200"/>
              <a:buChar char="●"/>
            </a:pPr>
            <a:r>
              <a:rPr lang="en" sz="1200"/>
              <a:t>Email security</a:t>
            </a:r>
            <a:endParaRPr sz="1200"/>
          </a:p>
        </p:txBody>
      </p:sp>
      <p:sp>
        <p:nvSpPr>
          <p:cNvPr id="310" name="Google Shape;310;p25"/>
          <p:cNvSpPr txBox="1"/>
          <p:nvPr>
            <p:ph idx="2" type="sldNum"/>
          </p:nvPr>
        </p:nvSpPr>
        <p:spPr>
          <a:xfrm>
            <a:off x="2107550" y="4686300"/>
            <a:ext cx="6279900" cy="4572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r>
              <a:rPr lang="en">
                <a:solidFill>
                  <a:schemeClr val="accent6"/>
                </a:solidFill>
              </a:rPr>
              <a:t>© Deepwatch 2022. Confidential and proprietary. </a:t>
            </a:r>
            <a:r>
              <a:rPr lang="en">
                <a:solidFill>
                  <a:schemeClr val="accent6"/>
                </a:solidFill>
                <a:latin typeface="Arial"/>
                <a:ea typeface="Arial"/>
                <a:cs typeface="Arial"/>
                <a:sym typeface="Arial"/>
              </a:rPr>
              <a:t>| www.deepwatch.com</a:t>
            </a:r>
            <a:endParaRPr/>
          </a:p>
        </p:txBody>
      </p:sp>
      <p:sp>
        <p:nvSpPr>
          <p:cNvPr id="311" name="Google Shape;311;p25"/>
          <p:cNvSpPr txBox="1"/>
          <p:nvPr>
            <p:ph type="title"/>
          </p:nvPr>
        </p:nvSpPr>
        <p:spPr>
          <a:xfrm>
            <a:off x="3041675" y="621800"/>
            <a:ext cx="5824800" cy="338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Desired</a:t>
            </a:r>
            <a:r>
              <a:rPr lang="en"/>
              <a:t> tools and log sources for advanced detection</a:t>
            </a:r>
            <a:endParaRPr>
              <a:solidFill>
                <a:schemeClr val="dk2"/>
              </a:solidFill>
              <a:latin typeface="Archivo"/>
              <a:ea typeface="Archivo"/>
              <a:cs typeface="Archivo"/>
              <a:sym typeface="Archivo"/>
            </a:endParaRPr>
          </a:p>
        </p:txBody>
      </p:sp>
      <p:sp>
        <p:nvSpPr>
          <p:cNvPr id="312" name="Google Shape;312;p25"/>
          <p:cNvSpPr txBox="1"/>
          <p:nvPr>
            <p:ph idx="3" type="sldNum"/>
          </p:nvPr>
        </p:nvSpPr>
        <p:spPr>
          <a:xfrm>
            <a:off x="8138100" y="4686302"/>
            <a:ext cx="548700" cy="4572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sz="800">
                <a:solidFill>
                  <a:schemeClr val="dk2"/>
                </a:solidFill>
                <a:latin typeface="Archivo"/>
                <a:ea typeface="Archivo"/>
                <a:cs typeface="Archivo"/>
                <a:sym typeface="Archivo"/>
              </a:rPr>
              <a:t>‹#›</a:t>
            </a:fld>
            <a:endParaRPr sz="800">
              <a:solidFill>
                <a:schemeClr val="dk2"/>
              </a:solidFill>
              <a:latin typeface="Archivo"/>
              <a:ea typeface="Archivo"/>
              <a:cs typeface="Archivo"/>
              <a:sym typeface="Archivo"/>
            </a:endParaRPr>
          </a:p>
        </p:txBody>
      </p:sp>
      <p:sp>
        <p:nvSpPr>
          <p:cNvPr id="313" name="Google Shape;313;p25"/>
          <p:cNvSpPr txBox="1"/>
          <p:nvPr>
            <p:ph idx="1" type="subTitle"/>
          </p:nvPr>
        </p:nvSpPr>
        <p:spPr>
          <a:xfrm>
            <a:off x="3001275" y="365750"/>
            <a:ext cx="6057600" cy="15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1200">
                <a:solidFill>
                  <a:schemeClr val="accent2"/>
                </a:solidFill>
                <a:latin typeface="Archivo SemiBold"/>
                <a:ea typeface="Archivo SemiBold"/>
                <a:cs typeface="Archivo SemiBold"/>
                <a:sym typeface="Archivo SemiBold"/>
              </a:rPr>
              <a:t>Add/ Remove data sources</a:t>
            </a:r>
            <a:endParaRPr sz="1200">
              <a:solidFill>
                <a:schemeClr val="accent2"/>
              </a:solidFill>
              <a:latin typeface="Archivo SemiBold"/>
              <a:ea typeface="Archivo SemiBold"/>
              <a:cs typeface="Archivo SemiBold"/>
              <a:sym typeface="Archivo SemiBo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pic>
        <p:nvPicPr>
          <p:cNvPr id="318" name="Google Shape;318;p26"/>
          <p:cNvPicPr preferRelativeResize="0"/>
          <p:nvPr/>
        </p:nvPicPr>
        <p:blipFill rotWithShape="1">
          <a:blip r:embed="rId3">
            <a:alphaModFix/>
          </a:blip>
          <a:srcRect b="10434" l="34210" r="0" t="10395"/>
          <a:stretch/>
        </p:blipFill>
        <p:spPr>
          <a:xfrm>
            <a:off x="2446700" y="1143000"/>
            <a:ext cx="2373525" cy="3997650"/>
          </a:xfrm>
          <a:prstGeom prst="rect">
            <a:avLst/>
          </a:prstGeom>
          <a:noFill/>
          <a:ln>
            <a:noFill/>
          </a:ln>
        </p:spPr>
      </p:pic>
      <p:sp>
        <p:nvSpPr>
          <p:cNvPr id="319" name="Google Shape;319;p26"/>
          <p:cNvSpPr txBox="1"/>
          <p:nvPr>
            <p:ph type="title"/>
          </p:nvPr>
        </p:nvSpPr>
        <p:spPr>
          <a:xfrm>
            <a:off x="457200" y="621800"/>
            <a:ext cx="8534400" cy="338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Additional</a:t>
            </a:r>
            <a:r>
              <a:rPr lang="en"/>
              <a:t> SOC roles and investments:            People and $     </a:t>
            </a:r>
            <a:endParaRPr/>
          </a:p>
          <a:p>
            <a:pPr indent="0" lvl="0" marL="0" rtl="0" algn="l">
              <a:spcBef>
                <a:spcPts val="0"/>
              </a:spcBef>
              <a:spcAft>
                <a:spcPts val="0"/>
              </a:spcAft>
              <a:buNone/>
            </a:pPr>
            <a:r>
              <a:rPr lang="en" sz="1200">
                <a:solidFill>
                  <a:schemeClr val="accent2"/>
                </a:solidFill>
                <a:latin typeface="Archivo SemiBold"/>
                <a:ea typeface="Archivo SemiBold"/>
                <a:cs typeface="Archivo SemiBold"/>
                <a:sym typeface="Archivo SemiBold"/>
              </a:rPr>
              <a:t>Enter number and/ or $ amount</a:t>
            </a:r>
            <a:endParaRPr sz="1200">
              <a:solidFill>
                <a:schemeClr val="accent2"/>
              </a:solidFill>
            </a:endParaRPr>
          </a:p>
        </p:txBody>
      </p:sp>
      <p:sp>
        <p:nvSpPr>
          <p:cNvPr id="320" name="Google Shape;320;p26"/>
          <p:cNvSpPr txBox="1"/>
          <p:nvPr>
            <p:ph idx="3" type="sldNum"/>
          </p:nvPr>
        </p:nvSpPr>
        <p:spPr>
          <a:xfrm>
            <a:off x="8138100" y="4686302"/>
            <a:ext cx="548700" cy="4572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321" name="Google Shape;321;p26"/>
          <p:cNvSpPr txBox="1"/>
          <p:nvPr/>
        </p:nvSpPr>
        <p:spPr>
          <a:xfrm>
            <a:off x="2040286" y="1434000"/>
            <a:ext cx="2605200" cy="153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800"/>
              </a:spcBef>
              <a:spcAft>
                <a:spcPts val="800"/>
              </a:spcAft>
              <a:buClr>
                <a:srgbClr val="000000"/>
              </a:buClr>
              <a:buSzPts val="3800"/>
              <a:buFont typeface="Arial"/>
              <a:buNone/>
            </a:pPr>
            <a:r>
              <a:rPr lang="en" sz="1000">
                <a:solidFill>
                  <a:schemeClr val="dk1"/>
                </a:solidFill>
                <a:latin typeface="Archivo"/>
                <a:ea typeface="Archivo"/>
                <a:cs typeface="Archivo"/>
                <a:sym typeface="Archivo"/>
              </a:rPr>
              <a:t>SOC Analysts</a:t>
            </a:r>
            <a:endParaRPr sz="1000">
              <a:solidFill>
                <a:schemeClr val="dk1"/>
              </a:solidFill>
              <a:latin typeface="Archivo"/>
              <a:ea typeface="Archivo"/>
              <a:cs typeface="Archivo"/>
              <a:sym typeface="Archivo"/>
            </a:endParaRPr>
          </a:p>
        </p:txBody>
      </p:sp>
      <p:sp>
        <p:nvSpPr>
          <p:cNvPr id="322" name="Google Shape;322;p26"/>
          <p:cNvSpPr txBox="1"/>
          <p:nvPr>
            <p:ph idx="12" type="sldNum"/>
          </p:nvPr>
        </p:nvSpPr>
        <p:spPr>
          <a:xfrm>
            <a:off x="8138100" y="4686302"/>
            <a:ext cx="548700" cy="4572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323" name="Google Shape;323;p26"/>
          <p:cNvSpPr txBox="1"/>
          <p:nvPr>
            <p:ph idx="2" type="sldNum"/>
          </p:nvPr>
        </p:nvSpPr>
        <p:spPr>
          <a:xfrm>
            <a:off x="457200" y="4686300"/>
            <a:ext cx="5113200" cy="4572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
                <a:solidFill>
                  <a:schemeClr val="accent6"/>
                </a:solidFill>
              </a:rPr>
              <a:t>© Deepwatch 2022. Confidential and proprietary. </a:t>
            </a:r>
            <a:r>
              <a:rPr lang="en">
                <a:solidFill>
                  <a:schemeClr val="accent6"/>
                </a:solidFill>
                <a:latin typeface="Arial"/>
                <a:ea typeface="Arial"/>
                <a:cs typeface="Arial"/>
                <a:sym typeface="Arial"/>
              </a:rPr>
              <a:t>| www.deepwatch.com</a:t>
            </a:r>
            <a:endParaRPr/>
          </a:p>
        </p:txBody>
      </p:sp>
      <p:grpSp>
        <p:nvGrpSpPr>
          <p:cNvPr id="324" name="Google Shape;324;p26"/>
          <p:cNvGrpSpPr/>
          <p:nvPr/>
        </p:nvGrpSpPr>
        <p:grpSpPr>
          <a:xfrm>
            <a:off x="394488" y="1431786"/>
            <a:ext cx="505909" cy="504474"/>
            <a:chOff x="3894715" y="1160375"/>
            <a:chExt cx="706972" cy="704967"/>
          </a:xfrm>
        </p:grpSpPr>
        <p:sp>
          <p:nvSpPr>
            <p:cNvPr id="325" name="Google Shape;325;p26"/>
            <p:cNvSpPr/>
            <p:nvPr/>
          </p:nvSpPr>
          <p:spPr>
            <a:xfrm>
              <a:off x="3894715" y="1160375"/>
              <a:ext cx="706972" cy="704967"/>
            </a:xfrm>
            <a:custGeom>
              <a:rect b="b" l="l" r="r" t="t"/>
              <a:pathLst>
                <a:path extrusionOk="0" h="25313" w="25385">
                  <a:moveTo>
                    <a:pt x="12692" y="0"/>
                  </a:moveTo>
                  <a:cubicBezTo>
                    <a:pt x="5692" y="0"/>
                    <a:pt x="0" y="5656"/>
                    <a:pt x="0" y="12657"/>
                  </a:cubicBezTo>
                  <a:cubicBezTo>
                    <a:pt x="0" y="19646"/>
                    <a:pt x="5680" y="25313"/>
                    <a:pt x="12692" y="25313"/>
                  </a:cubicBezTo>
                  <a:cubicBezTo>
                    <a:pt x="19705" y="25313"/>
                    <a:pt x="25384" y="19646"/>
                    <a:pt x="25384" y="12645"/>
                  </a:cubicBezTo>
                  <a:cubicBezTo>
                    <a:pt x="25384" y="5656"/>
                    <a:pt x="19705" y="0"/>
                    <a:pt x="12692" y="0"/>
                  </a:cubicBezTo>
                  <a:close/>
                </a:path>
              </a:pathLst>
            </a:custGeom>
            <a:solidFill>
              <a:srgbClr val="FF4D86">
                <a:alpha val="54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6"/>
            <p:cNvSpPr/>
            <p:nvPr/>
          </p:nvSpPr>
          <p:spPr>
            <a:xfrm>
              <a:off x="3998368" y="1255539"/>
              <a:ext cx="514640" cy="514306"/>
            </a:xfrm>
            <a:custGeom>
              <a:rect b="b" l="l" r="r" t="t"/>
              <a:pathLst>
                <a:path extrusionOk="0" h="18467" w="18479">
                  <a:moveTo>
                    <a:pt x="9239" y="0"/>
                  </a:moveTo>
                  <a:cubicBezTo>
                    <a:pt x="4144" y="0"/>
                    <a:pt x="0" y="4132"/>
                    <a:pt x="0" y="9240"/>
                  </a:cubicBezTo>
                  <a:cubicBezTo>
                    <a:pt x="0" y="14336"/>
                    <a:pt x="4144" y="18467"/>
                    <a:pt x="9239" y="18467"/>
                  </a:cubicBezTo>
                  <a:cubicBezTo>
                    <a:pt x="14347" y="18467"/>
                    <a:pt x="18479" y="14336"/>
                    <a:pt x="18479" y="9240"/>
                  </a:cubicBezTo>
                  <a:cubicBezTo>
                    <a:pt x="18479" y="4132"/>
                    <a:pt x="14347" y="0"/>
                    <a:pt x="9239" y="0"/>
                  </a:cubicBezTo>
                  <a:close/>
                </a:path>
              </a:pathLst>
            </a:custGeom>
            <a:solidFill>
              <a:srgbClr val="FF4D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7" name="Google Shape;327;p26"/>
          <p:cNvSpPr/>
          <p:nvPr/>
        </p:nvSpPr>
        <p:spPr>
          <a:xfrm>
            <a:off x="1202063" y="1441975"/>
            <a:ext cx="675000" cy="153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6"/>
          <p:cNvSpPr txBox="1"/>
          <p:nvPr/>
        </p:nvSpPr>
        <p:spPr>
          <a:xfrm>
            <a:off x="2040286" y="1723438"/>
            <a:ext cx="2605200" cy="153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800"/>
              </a:spcBef>
              <a:spcAft>
                <a:spcPts val="800"/>
              </a:spcAft>
              <a:buClr>
                <a:srgbClr val="000000"/>
              </a:buClr>
              <a:buSzPts val="3800"/>
              <a:buFont typeface="Arial"/>
              <a:buNone/>
            </a:pPr>
            <a:r>
              <a:rPr lang="en" sz="1000">
                <a:solidFill>
                  <a:schemeClr val="dk1"/>
                </a:solidFill>
                <a:latin typeface="Archivo"/>
                <a:ea typeface="Archivo"/>
                <a:cs typeface="Archivo"/>
                <a:sym typeface="Archivo"/>
              </a:rPr>
              <a:t>SOC Managers</a:t>
            </a:r>
            <a:endParaRPr sz="1000">
              <a:solidFill>
                <a:schemeClr val="dk1"/>
              </a:solidFill>
              <a:latin typeface="Archivo"/>
              <a:ea typeface="Archivo"/>
              <a:cs typeface="Archivo"/>
              <a:sym typeface="Archivo"/>
            </a:endParaRPr>
          </a:p>
        </p:txBody>
      </p:sp>
      <p:sp>
        <p:nvSpPr>
          <p:cNvPr id="329" name="Google Shape;329;p26"/>
          <p:cNvSpPr/>
          <p:nvPr/>
        </p:nvSpPr>
        <p:spPr>
          <a:xfrm>
            <a:off x="1202063" y="1731413"/>
            <a:ext cx="675000" cy="153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6"/>
          <p:cNvSpPr txBox="1"/>
          <p:nvPr/>
        </p:nvSpPr>
        <p:spPr>
          <a:xfrm>
            <a:off x="2040286" y="2299938"/>
            <a:ext cx="2605200" cy="153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800"/>
              </a:spcBef>
              <a:spcAft>
                <a:spcPts val="800"/>
              </a:spcAft>
              <a:buClr>
                <a:srgbClr val="000000"/>
              </a:buClr>
              <a:buSzPts val="3800"/>
              <a:buFont typeface="Arial"/>
              <a:buNone/>
            </a:pPr>
            <a:r>
              <a:rPr lang="en" sz="1000">
                <a:solidFill>
                  <a:schemeClr val="dk1"/>
                </a:solidFill>
                <a:latin typeface="Archivo"/>
                <a:ea typeface="Archivo"/>
                <a:cs typeface="Archivo"/>
                <a:sym typeface="Archivo"/>
              </a:rPr>
              <a:t>SOAR Engineers</a:t>
            </a:r>
            <a:endParaRPr sz="1000">
              <a:solidFill>
                <a:schemeClr val="dk1"/>
              </a:solidFill>
              <a:latin typeface="Archivo"/>
              <a:ea typeface="Archivo"/>
              <a:cs typeface="Archivo"/>
              <a:sym typeface="Archivo"/>
            </a:endParaRPr>
          </a:p>
        </p:txBody>
      </p:sp>
      <p:sp>
        <p:nvSpPr>
          <p:cNvPr id="331" name="Google Shape;331;p26"/>
          <p:cNvSpPr/>
          <p:nvPr/>
        </p:nvSpPr>
        <p:spPr>
          <a:xfrm>
            <a:off x="1202063" y="2307913"/>
            <a:ext cx="675000" cy="153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6"/>
          <p:cNvSpPr txBox="1"/>
          <p:nvPr/>
        </p:nvSpPr>
        <p:spPr>
          <a:xfrm>
            <a:off x="2040286" y="2589375"/>
            <a:ext cx="2605200" cy="153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800"/>
              </a:spcBef>
              <a:spcAft>
                <a:spcPts val="800"/>
              </a:spcAft>
              <a:buClr>
                <a:srgbClr val="000000"/>
              </a:buClr>
              <a:buSzPts val="3800"/>
              <a:buFont typeface="Arial"/>
              <a:buNone/>
            </a:pPr>
            <a:r>
              <a:rPr lang="en" sz="1000">
                <a:solidFill>
                  <a:schemeClr val="dk1"/>
                </a:solidFill>
                <a:latin typeface="Archivo"/>
                <a:ea typeface="Archivo"/>
                <a:cs typeface="Archivo"/>
                <a:sym typeface="Archivo"/>
              </a:rPr>
              <a:t>SOAR Managers</a:t>
            </a:r>
            <a:endParaRPr sz="1000">
              <a:solidFill>
                <a:schemeClr val="dk1"/>
              </a:solidFill>
              <a:latin typeface="Archivo"/>
              <a:ea typeface="Archivo"/>
              <a:cs typeface="Archivo"/>
              <a:sym typeface="Archivo"/>
            </a:endParaRPr>
          </a:p>
        </p:txBody>
      </p:sp>
      <p:sp>
        <p:nvSpPr>
          <p:cNvPr id="333" name="Google Shape;333;p26"/>
          <p:cNvSpPr/>
          <p:nvPr/>
        </p:nvSpPr>
        <p:spPr>
          <a:xfrm>
            <a:off x="1202063" y="2597350"/>
            <a:ext cx="675000" cy="153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6"/>
          <p:cNvSpPr txBox="1"/>
          <p:nvPr/>
        </p:nvSpPr>
        <p:spPr>
          <a:xfrm>
            <a:off x="2040286" y="3306538"/>
            <a:ext cx="2605200" cy="153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800"/>
              </a:spcBef>
              <a:spcAft>
                <a:spcPts val="800"/>
              </a:spcAft>
              <a:buClr>
                <a:srgbClr val="000000"/>
              </a:buClr>
              <a:buSzPts val="3800"/>
              <a:buFont typeface="Arial"/>
              <a:buNone/>
            </a:pPr>
            <a:r>
              <a:rPr lang="en" sz="1000">
                <a:solidFill>
                  <a:schemeClr val="dk1"/>
                </a:solidFill>
                <a:latin typeface="Archivo"/>
                <a:ea typeface="Archivo"/>
                <a:cs typeface="Archivo"/>
                <a:sym typeface="Archivo"/>
              </a:rPr>
              <a:t>Threat Hunters</a:t>
            </a:r>
            <a:endParaRPr sz="1000">
              <a:solidFill>
                <a:schemeClr val="dk1"/>
              </a:solidFill>
              <a:latin typeface="Archivo"/>
              <a:ea typeface="Archivo"/>
              <a:cs typeface="Archivo"/>
              <a:sym typeface="Archivo"/>
            </a:endParaRPr>
          </a:p>
        </p:txBody>
      </p:sp>
      <p:sp>
        <p:nvSpPr>
          <p:cNvPr id="335" name="Google Shape;335;p26"/>
          <p:cNvSpPr/>
          <p:nvPr/>
        </p:nvSpPr>
        <p:spPr>
          <a:xfrm>
            <a:off x="1202063" y="3314513"/>
            <a:ext cx="675000" cy="153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6"/>
          <p:cNvSpPr txBox="1"/>
          <p:nvPr/>
        </p:nvSpPr>
        <p:spPr>
          <a:xfrm>
            <a:off x="2040286" y="3595975"/>
            <a:ext cx="2605200" cy="153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800"/>
              </a:spcBef>
              <a:spcAft>
                <a:spcPts val="800"/>
              </a:spcAft>
              <a:buClr>
                <a:srgbClr val="000000"/>
              </a:buClr>
              <a:buSzPts val="3800"/>
              <a:buFont typeface="Arial"/>
              <a:buNone/>
            </a:pPr>
            <a:r>
              <a:rPr lang="en" sz="1000">
                <a:solidFill>
                  <a:schemeClr val="dk1"/>
                </a:solidFill>
                <a:latin typeface="Archivo"/>
                <a:ea typeface="Archivo"/>
                <a:cs typeface="Archivo"/>
                <a:sym typeface="Archivo"/>
              </a:rPr>
              <a:t>Threat Managers</a:t>
            </a:r>
            <a:endParaRPr sz="1000">
              <a:solidFill>
                <a:schemeClr val="dk1"/>
              </a:solidFill>
              <a:latin typeface="Archivo"/>
              <a:ea typeface="Archivo"/>
              <a:cs typeface="Archivo"/>
              <a:sym typeface="Archivo"/>
            </a:endParaRPr>
          </a:p>
        </p:txBody>
      </p:sp>
      <p:sp>
        <p:nvSpPr>
          <p:cNvPr id="337" name="Google Shape;337;p26"/>
          <p:cNvSpPr/>
          <p:nvPr/>
        </p:nvSpPr>
        <p:spPr>
          <a:xfrm>
            <a:off x="1202063" y="3603950"/>
            <a:ext cx="675000" cy="153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8" name="Google Shape;338;p26"/>
          <p:cNvGrpSpPr/>
          <p:nvPr/>
        </p:nvGrpSpPr>
        <p:grpSpPr>
          <a:xfrm>
            <a:off x="394488" y="2346861"/>
            <a:ext cx="505909" cy="504474"/>
            <a:chOff x="3894715" y="1160375"/>
            <a:chExt cx="706972" cy="704967"/>
          </a:xfrm>
        </p:grpSpPr>
        <p:sp>
          <p:nvSpPr>
            <p:cNvPr id="339" name="Google Shape;339;p26"/>
            <p:cNvSpPr/>
            <p:nvPr/>
          </p:nvSpPr>
          <p:spPr>
            <a:xfrm>
              <a:off x="3894715" y="1160375"/>
              <a:ext cx="706972" cy="704967"/>
            </a:xfrm>
            <a:custGeom>
              <a:rect b="b" l="l" r="r" t="t"/>
              <a:pathLst>
                <a:path extrusionOk="0" h="25313" w="25385">
                  <a:moveTo>
                    <a:pt x="12692" y="0"/>
                  </a:moveTo>
                  <a:cubicBezTo>
                    <a:pt x="5692" y="0"/>
                    <a:pt x="0" y="5656"/>
                    <a:pt x="0" y="12657"/>
                  </a:cubicBezTo>
                  <a:cubicBezTo>
                    <a:pt x="0" y="19646"/>
                    <a:pt x="5680" y="25313"/>
                    <a:pt x="12692" y="25313"/>
                  </a:cubicBezTo>
                  <a:cubicBezTo>
                    <a:pt x="19705" y="25313"/>
                    <a:pt x="25384" y="19646"/>
                    <a:pt x="25384" y="12645"/>
                  </a:cubicBezTo>
                  <a:cubicBezTo>
                    <a:pt x="25384" y="5656"/>
                    <a:pt x="19705" y="0"/>
                    <a:pt x="12692" y="0"/>
                  </a:cubicBezTo>
                  <a:close/>
                </a:path>
              </a:pathLst>
            </a:custGeom>
            <a:solidFill>
              <a:srgbClr val="FF4D86">
                <a:alpha val="54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6"/>
            <p:cNvSpPr/>
            <p:nvPr/>
          </p:nvSpPr>
          <p:spPr>
            <a:xfrm>
              <a:off x="3998368" y="1255539"/>
              <a:ext cx="514640" cy="514306"/>
            </a:xfrm>
            <a:custGeom>
              <a:rect b="b" l="l" r="r" t="t"/>
              <a:pathLst>
                <a:path extrusionOk="0" h="18467" w="18479">
                  <a:moveTo>
                    <a:pt x="9239" y="0"/>
                  </a:moveTo>
                  <a:cubicBezTo>
                    <a:pt x="4144" y="0"/>
                    <a:pt x="0" y="4132"/>
                    <a:pt x="0" y="9240"/>
                  </a:cubicBezTo>
                  <a:cubicBezTo>
                    <a:pt x="0" y="14336"/>
                    <a:pt x="4144" y="18467"/>
                    <a:pt x="9239" y="18467"/>
                  </a:cubicBezTo>
                  <a:cubicBezTo>
                    <a:pt x="14347" y="18467"/>
                    <a:pt x="18479" y="14336"/>
                    <a:pt x="18479" y="9240"/>
                  </a:cubicBezTo>
                  <a:cubicBezTo>
                    <a:pt x="18479" y="4132"/>
                    <a:pt x="14347" y="0"/>
                    <a:pt x="9239" y="0"/>
                  </a:cubicBezTo>
                  <a:close/>
                </a:path>
              </a:pathLst>
            </a:custGeom>
            <a:solidFill>
              <a:srgbClr val="FF4D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1" name="Google Shape;341;p26"/>
          <p:cNvGrpSpPr/>
          <p:nvPr/>
        </p:nvGrpSpPr>
        <p:grpSpPr>
          <a:xfrm>
            <a:off x="394488" y="3314536"/>
            <a:ext cx="505909" cy="504474"/>
            <a:chOff x="3894715" y="1160375"/>
            <a:chExt cx="706972" cy="704967"/>
          </a:xfrm>
        </p:grpSpPr>
        <p:sp>
          <p:nvSpPr>
            <p:cNvPr id="342" name="Google Shape;342;p26"/>
            <p:cNvSpPr/>
            <p:nvPr/>
          </p:nvSpPr>
          <p:spPr>
            <a:xfrm>
              <a:off x="3894715" y="1160375"/>
              <a:ext cx="706972" cy="704967"/>
            </a:xfrm>
            <a:custGeom>
              <a:rect b="b" l="l" r="r" t="t"/>
              <a:pathLst>
                <a:path extrusionOk="0" h="25313" w="25385">
                  <a:moveTo>
                    <a:pt x="12692" y="0"/>
                  </a:moveTo>
                  <a:cubicBezTo>
                    <a:pt x="5692" y="0"/>
                    <a:pt x="0" y="5656"/>
                    <a:pt x="0" y="12657"/>
                  </a:cubicBezTo>
                  <a:cubicBezTo>
                    <a:pt x="0" y="19646"/>
                    <a:pt x="5680" y="25313"/>
                    <a:pt x="12692" y="25313"/>
                  </a:cubicBezTo>
                  <a:cubicBezTo>
                    <a:pt x="19705" y="25313"/>
                    <a:pt x="25384" y="19646"/>
                    <a:pt x="25384" y="12645"/>
                  </a:cubicBezTo>
                  <a:cubicBezTo>
                    <a:pt x="25384" y="5656"/>
                    <a:pt x="19705" y="0"/>
                    <a:pt x="12692" y="0"/>
                  </a:cubicBezTo>
                  <a:close/>
                </a:path>
              </a:pathLst>
            </a:custGeom>
            <a:solidFill>
              <a:srgbClr val="FF4D86">
                <a:alpha val="54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6"/>
            <p:cNvSpPr/>
            <p:nvPr/>
          </p:nvSpPr>
          <p:spPr>
            <a:xfrm>
              <a:off x="3998368" y="1255539"/>
              <a:ext cx="514640" cy="514306"/>
            </a:xfrm>
            <a:custGeom>
              <a:rect b="b" l="l" r="r" t="t"/>
              <a:pathLst>
                <a:path extrusionOk="0" h="18467" w="18479">
                  <a:moveTo>
                    <a:pt x="9239" y="0"/>
                  </a:moveTo>
                  <a:cubicBezTo>
                    <a:pt x="4144" y="0"/>
                    <a:pt x="0" y="4132"/>
                    <a:pt x="0" y="9240"/>
                  </a:cubicBezTo>
                  <a:cubicBezTo>
                    <a:pt x="0" y="14336"/>
                    <a:pt x="4144" y="18467"/>
                    <a:pt x="9239" y="18467"/>
                  </a:cubicBezTo>
                  <a:cubicBezTo>
                    <a:pt x="14347" y="18467"/>
                    <a:pt x="18479" y="14336"/>
                    <a:pt x="18479" y="9240"/>
                  </a:cubicBezTo>
                  <a:cubicBezTo>
                    <a:pt x="18479" y="4132"/>
                    <a:pt x="14347" y="0"/>
                    <a:pt x="9239" y="0"/>
                  </a:cubicBezTo>
                  <a:close/>
                </a:path>
              </a:pathLst>
            </a:custGeom>
            <a:solidFill>
              <a:srgbClr val="FF4D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4" name="Google Shape;344;p26"/>
          <p:cNvSpPr txBox="1"/>
          <p:nvPr/>
        </p:nvSpPr>
        <p:spPr>
          <a:xfrm>
            <a:off x="2040286" y="4220938"/>
            <a:ext cx="2605200" cy="153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800"/>
              </a:spcBef>
              <a:spcAft>
                <a:spcPts val="800"/>
              </a:spcAft>
              <a:buClr>
                <a:srgbClr val="000000"/>
              </a:buClr>
              <a:buSzPts val="3800"/>
              <a:buFont typeface="Arial"/>
              <a:buNone/>
            </a:pPr>
            <a:r>
              <a:rPr lang="en" sz="1000">
                <a:solidFill>
                  <a:schemeClr val="dk1"/>
                </a:solidFill>
                <a:latin typeface="Archivo"/>
                <a:ea typeface="Archivo"/>
                <a:cs typeface="Archivo"/>
                <a:sym typeface="Archivo"/>
              </a:rPr>
              <a:t>IT Managers</a:t>
            </a:r>
            <a:endParaRPr sz="1000">
              <a:solidFill>
                <a:schemeClr val="dk1"/>
              </a:solidFill>
              <a:latin typeface="Archivo"/>
              <a:ea typeface="Archivo"/>
              <a:cs typeface="Archivo"/>
              <a:sym typeface="Archivo"/>
            </a:endParaRPr>
          </a:p>
        </p:txBody>
      </p:sp>
      <p:sp>
        <p:nvSpPr>
          <p:cNvPr id="345" name="Google Shape;345;p26"/>
          <p:cNvSpPr/>
          <p:nvPr/>
        </p:nvSpPr>
        <p:spPr>
          <a:xfrm>
            <a:off x="1202063" y="4228913"/>
            <a:ext cx="675000" cy="153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6"/>
          <p:cNvSpPr txBox="1"/>
          <p:nvPr/>
        </p:nvSpPr>
        <p:spPr>
          <a:xfrm>
            <a:off x="2040286" y="4510375"/>
            <a:ext cx="2605200" cy="153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800"/>
              </a:spcBef>
              <a:spcAft>
                <a:spcPts val="800"/>
              </a:spcAft>
              <a:buClr>
                <a:srgbClr val="000000"/>
              </a:buClr>
              <a:buSzPts val="3800"/>
              <a:buFont typeface="Arial"/>
              <a:buNone/>
            </a:pPr>
            <a:r>
              <a:rPr lang="en" sz="1000">
                <a:solidFill>
                  <a:schemeClr val="dk1"/>
                </a:solidFill>
                <a:latin typeface="Archivo"/>
                <a:ea typeface="Archivo"/>
                <a:cs typeface="Archivo"/>
                <a:sym typeface="Archivo"/>
              </a:rPr>
              <a:t>Others</a:t>
            </a:r>
            <a:endParaRPr sz="1000">
              <a:solidFill>
                <a:schemeClr val="dk1"/>
              </a:solidFill>
              <a:latin typeface="Archivo"/>
              <a:ea typeface="Archivo"/>
              <a:cs typeface="Archivo"/>
              <a:sym typeface="Archivo"/>
            </a:endParaRPr>
          </a:p>
        </p:txBody>
      </p:sp>
      <p:sp>
        <p:nvSpPr>
          <p:cNvPr id="347" name="Google Shape;347;p26"/>
          <p:cNvSpPr/>
          <p:nvPr/>
        </p:nvSpPr>
        <p:spPr>
          <a:xfrm>
            <a:off x="1202063" y="4518350"/>
            <a:ext cx="675000" cy="153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8" name="Google Shape;348;p26"/>
          <p:cNvGrpSpPr/>
          <p:nvPr/>
        </p:nvGrpSpPr>
        <p:grpSpPr>
          <a:xfrm>
            <a:off x="394488" y="4228936"/>
            <a:ext cx="505909" cy="504474"/>
            <a:chOff x="3894715" y="1160375"/>
            <a:chExt cx="706972" cy="704967"/>
          </a:xfrm>
        </p:grpSpPr>
        <p:sp>
          <p:nvSpPr>
            <p:cNvPr id="349" name="Google Shape;349;p26"/>
            <p:cNvSpPr/>
            <p:nvPr/>
          </p:nvSpPr>
          <p:spPr>
            <a:xfrm>
              <a:off x="3894715" y="1160375"/>
              <a:ext cx="706972" cy="704967"/>
            </a:xfrm>
            <a:custGeom>
              <a:rect b="b" l="l" r="r" t="t"/>
              <a:pathLst>
                <a:path extrusionOk="0" h="25313" w="25385">
                  <a:moveTo>
                    <a:pt x="12692" y="0"/>
                  </a:moveTo>
                  <a:cubicBezTo>
                    <a:pt x="5692" y="0"/>
                    <a:pt x="0" y="5656"/>
                    <a:pt x="0" y="12657"/>
                  </a:cubicBezTo>
                  <a:cubicBezTo>
                    <a:pt x="0" y="19646"/>
                    <a:pt x="5680" y="25313"/>
                    <a:pt x="12692" y="25313"/>
                  </a:cubicBezTo>
                  <a:cubicBezTo>
                    <a:pt x="19705" y="25313"/>
                    <a:pt x="25384" y="19646"/>
                    <a:pt x="25384" y="12645"/>
                  </a:cubicBezTo>
                  <a:cubicBezTo>
                    <a:pt x="25384" y="5656"/>
                    <a:pt x="19705" y="0"/>
                    <a:pt x="12692" y="0"/>
                  </a:cubicBezTo>
                  <a:close/>
                </a:path>
              </a:pathLst>
            </a:custGeom>
            <a:solidFill>
              <a:srgbClr val="FF4D86">
                <a:alpha val="54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6"/>
            <p:cNvSpPr/>
            <p:nvPr/>
          </p:nvSpPr>
          <p:spPr>
            <a:xfrm>
              <a:off x="3998368" y="1255539"/>
              <a:ext cx="514640" cy="514306"/>
            </a:xfrm>
            <a:custGeom>
              <a:rect b="b" l="l" r="r" t="t"/>
              <a:pathLst>
                <a:path extrusionOk="0" h="18467" w="18479">
                  <a:moveTo>
                    <a:pt x="9239" y="0"/>
                  </a:moveTo>
                  <a:cubicBezTo>
                    <a:pt x="4144" y="0"/>
                    <a:pt x="0" y="4132"/>
                    <a:pt x="0" y="9240"/>
                  </a:cubicBezTo>
                  <a:cubicBezTo>
                    <a:pt x="0" y="14336"/>
                    <a:pt x="4144" y="18467"/>
                    <a:pt x="9239" y="18467"/>
                  </a:cubicBezTo>
                  <a:cubicBezTo>
                    <a:pt x="14347" y="18467"/>
                    <a:pt x="18479" y="14336"/>
                    <a:pt x="18479" y="9240"/>
                  </a:cubicBezTo>
                  <a:cubicBezTo>
                    <a:pt x="18479" y="4132"/>
                    <a:pt x="14347" y="0"/>
                    <a:pt x="9239" y="0"/>
                  </a:cubicBezTo>
                  <a:close/>
                </a:path>
              </a:pathLst>
            </a:custGeom>
            <a:solidFill>
              <a:srgbClr val="FF4D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351" name="Google Shape;351;p26"/>
          <p:cNvCxnSpPr/>
          <p:nvPr/>
        </p:nvCxnSpPr>
        <p:spPr>
          <a:xfrm>
            <a:off x="621075" y="2103325"/>
            <a:ext cx="8058600" cy="0"/>
          </a:xfrm>
          <a:prstGeom prst="straightConnector1">
            <a:avLst/>
          </a:prstGeom>
          <a:noFill/>
          <a:ln cap="flat" cmpd="sng" w="9525">
            <a:solidFill>
              <a:srgbClr val="BFBFBF"/>
            </a:solidFill>
            <a:prstDash val="solid"/>
            <a:round/>
            <a:headEnd len="med" w="med" type="none"/>
            <a:tailEnd len="med" w="med" type="none"/>
          </a:ln>
        </p:spPr>
      </p:cxnSp>
      <p:cxnSp>
        <p:nvCxnSpPr>
          <p:cNvPr id="352" name="Google Shape;352;p26"/>
          <p:cNvCxnSpPr/>
          <p:nvPr/>
        </p:nvCxnSpPr>
        <p:spPr>
          <a:xfrm>
            <a:off x="621075" y="3150525"/>
            <a:ext cx="8058600" cy="0"/>
          </a:xfrm>
          <a:prstGeom prst="straightConnector1">
            <a:avLst/>
          </a:prstGeom>
          <a:noFill/>
          <a:ln cap="flat" cmpd="sng" w="9525">
            <a:solidFill>
              <a:srgbClr val="BFBFBF"/>
            </a:solidFill>
            <a:prstDash val="solid"/>
            <a:round/>
            <a:headEnd len="med" w="med" type="none"/>
            <a:tailEnd len="med" w="med" type="none"/>
          </a:ln>
        </p:spPr>
      </p:cxnSp>
      <p:cxnSp>
        <p:nvCxnSpPr>
          <p:cNvPr id="353" name="Google Shape;353;p26"/>
          <p:cNvCxnSpPr/>
          <p:nvPr/>
        </p:nvCxnSpPr>
        <p:spPr>
          <a:xfrm>
            <a:off x="621075" y="4064925"/>
            <a:ext cx="8058600" cy="0"/>
          </a:xfrm>
          <a:prstGeom prst="straightConnector1">
            <a:avLst/>
          </a:prstGeom>
          <a:noFill/>
          <a:ln cap="flat" cmpd="sng" w="9525">
            <a:solidFill>
              <a:srgbClr val="BFBFBF"/>
            </a:solidFill>
            <a:prstDash val="solid"/>
            <a:round/>
            <a:headEnd len="med" w="med" type="none"/>
            <a:tailEnd len="med" w="med" type="none"/>
          </a:ln>
        </p:spPr>
      </p:cxnSp>
      <p:grpSp>
        <p:nvGrpSpPr>
          <p:cNvPr id="354" name="Google Shape;354;p26"/>
          <p:cNvGrpSpPr/>
          <p:nvPr/>
        </p:nvGrpSpPr>
        <p:grpSpPr>
          <a:xfrm>
            <a:off x="4966488" y="1431786"/>
            <a:ext cx="505909" cy="504474"/>
            <a:chOff x="3894715" y="1160375"/>
            <a:chExt cx="706972" cy="704967"/>
          </a:xfrm>
        </p:grpSpPr>
        <p:sp>
          <p:nvSpPr>
            <p:cNvPr id="355" name="Google Shape;355;p26"/>
            <p:cNvSpPr/>
            <p:nvPr/>
          </p:nvSpPr>
          <p:spPr>
            <a:xfrm>
              <a:off x="3894715" y="1160375"/>
              <a:ext cx="706972" cy="704967"/>
            </a:xfrm>
            <a:custGeom>
              <a:rect b="b" l="l" r="r" t="t"/>
              <a:pathLst>
                <a:path extrusionOk="0" h="25313" w="25385">
                  <a:moveTo>
                    <a:pt x="12692" y="0"/>
                  </a:moveTo>
                  <a:cubicBezTo>
                    <a:pt x="5692" y="0"/>
                    <a:pt x="0" y="5656"/>
                    <a:pt x="0" y="12657"/>
                  </a:cubicBezTo>
                  <a:cubicBezTo>
                    <a:pt x="0" y="19646"/>
                    <a:pt x="5680" y="25313"/>
                    <a:pt x="12692" y="25313"/>
                  </a:cubicBezTo>
                  <a:cubicBezTo>
                    <a:pt x="19705" y="25313"/>
                    <a:pt x="25384" y="19646"/>
                    <a:pt x="25384" y="12645"/>
                  </a:cubicBezTo>
                  <a:cubicBezTo>
                    <a:pt x="25384" y="5656"/>
                    <a:pt x="19705" y="0"/>
                    <a:pt x="12692" y="0"/>
                  </a:cubicBezTo>
                  <a:close/>
                </a:path>
              </a:pathLst>
            </a:custGeom>
            <a:solidFill>
              <a:srgbClr val="FF4D86">
                <a:alpha val="54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6"/>
            <p:cNvSpPr/>
            <p:nvPr/>
          </p:nvSpPr>
          <p:spPr>
            <a:xfrm>
              <a:off x="3998368" y="1255539"/>
              <a:ext cx="514640" cy="514306"/>
            </a:xfrm>
            <a:custGeom>
              <a:rect b="b" l="l" r="r" t="t"/>
              <a:pathLst>
                <a:path extrusionOk="0" h="18467" w="18479">
                  <a:moveTo>
                    <a:pt x="9239" y="0"/>
                  </a:moveTo>
                  <a:cubicBezTo>
                    <a:pt x="4144" y="0"/>
                    <a:pt x="0" y="4132"/>
                    <a:pt x="0" y="9240"/>
                  </a:cubicBezTo>
                  <a:cubicBezTo>
                    <a:pt x="0" y="14336"/>
                    <a:pt x="4144" y="18467"/>
                    <a:pt x="9239" y="18467"/>
                  </a:cubicBezTo>
                  <a:cubicBezTo>
                    <a:pt x="14347" y="18467"/>
                    <a:pt x="18479" y="14336"/>
                    <a:pt x="18479" y="9240"/>
                  </a:cubicBezTo>
                  <a:cubicBezTo>
                    <a:pt x="18479" y="4132"/>
                    <a:pt x="14347" y="0"/>
                    <a:pt x="9239" y="0"/>
                  </a:cubicBezTo>
                  <a:close/>
                </a:path>
              </a:pathLst>
            </a:custGeom>
            <a:solidFill>
              <a:srgbClr val="FF4D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7" name="Google Shape;357;p26"/>
          <p:cNvSpPr txBox="1"/>
          <p:nvPr/>
        </p:nvSpPr>
        <p:spPr>
          <a:xfrm>
            <a:off x="6538811" y="1561575"/>
            <a:ext cx="2605200" cy="153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800"/>
              </a:spcBef>
              <a:spcAft>
                <a:spcPts val="800"/>
              </a:spcAft>
              <a:buClr>
                <a:srgbClr val="000000"/>
              </a:buClr>
              <a:buSzPts val="3800"/>
              <a:buFont typeface="Arial"/>
              <a:buNone/>
            </a:pPr>
            <a:r>
              <a:rPr lang="en" sz="1000">
                <a:solidFill>
                  <a:schemeClr val="dk1"/>
                </a:solidFill>
                <a:latin typeface="Archivo"/>
                <a:ea typeface="Archivo"/>
                <a:cs typeface="Archivo"/>
                <a:sym typeface="Archivo"/>
              </a:rPr>
              <a:t>SIEM License Cost</a:t>
            </a:r>
            <a:endParaRPr sz="1000">
              <a:solidFill>
                <a:schemeClr val="dk1"/>
              </a:solidFill>
              <a:latin typeface="Archivo"/>
              <a:ea typeface="Archivo"/>
              <a:cs typeface="Archivo"/>
              <a:sym typeface="Archivo"/>
            </a:endParaRPr>
          </a:p>
        </p:txBody>
      </p:sp>
      <p:sp>
        <p:nvSpPr>
          <p:cNvPr id="358" name="Google Shape;358;p26"/>
          <p:cNvSpPr/>
          <p:nvPr/>
        </p:nvSpPr>
        <p:spPr>
          <a:xfrm>
            <a:off x="5700588" y="1569550"/>
            <a:ext cx="675000" cy="153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9" name="Google Shape;359;p26"/>
          <p:cNvGrpSpPr/>
          <p:nvPr/>
        </p:nvGrpSpPr>
        <p:grpSpPr>
          <a:xfrm>
            <a:off x="4966488" y="2422386"/>
            <a:ext cx="505909" cy="504474"/>
            <a:chOff x="3894715" y="1160375"/>
            <a:chExt cx="706972" cy="704967"/>
          </a:xfrm>
        </p:grpSpPr>
        <p:sp>
          <p:nvSpPr>
            <p:cNvPr id="360" name="Google Shape;360;p26"/>
            <p:cNvSpPr/>
            <p:nvPr/>
          </p:nvSpPr>
          <p:spPr>
            <a:xfrm>
              <a:off x="3894715" y="1160375"/>
              <a:ext cx="706972" cy="704967"/>
            </a:xfrm>
            <a:custGeom>
              <a:rect b="b" l="l" r="r" t="t"/>
              <a:pathLst>
                <a:path extrusionOk="0" h="25313" w="25385">
                  <a:moveTo>
                    <a:pt x="12692" y="0"/>
                  </a:moveTo>
                  <a:cubicBezTo>
                    <a:pt x="5692" y="0"/>
                    <a:pt x="0" y="5656"/>
                    <a:pt x="0" y="12657"/>
                  </a:cubicBezTo>
                  <a:cubicBezTo>
                    <a:pt x="0" y="19646"/>
                    <a:pt x="5680" y="25313"/>
                    <a:pt x="12692" y="25313"/>
                  </a:cubicBezTo>
                  <a:cubicBezTo>
                    <a:pt x="19705" y="25313"/>
                    <a:pt x="25384" y="19646"/>
                    <a:pt x="25384" y="12645"/>
                  </a:cubicBezTo>
                  <a:cubicBezTo>
                    <a:pt x="25384" y="5656"/>
                    <a:pt x="19705" y="0"/>
                    <a:pt x="12692" y="0"/>
                  </a:cubicBezTo>
                  <a:close/>
                </a:path>
              </a:pathLst>
            </a:custGeom>
            <a:solidFill>
              <a:srgbClr val="FF4D86">
                <a:alpha val="54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6"/>
            <p:cNvSpPr/>
            <p:nvPr/>
          </p:nvSpPr>
          <p:spPr>
            <a:xfrm>
              <a:off x="3998368" y="1255539"/>
              <a:ext cx="514640" cy="514306"/>
            </a:xfrm>
            <a:custGeom>
              <a:rect b="b" l="l" r="r" t="t"/>
              <a:pathLst>
                <a:path extrusionOk="0" h="18467" w="18479">
                  <a:moveTo>
                    <a:pt x="9239" y="0"/>
                  </a:moveTo>
                  <a:cubicBezTo>
                    <a:pt x="4144" y="0"/>
                    <a:pt x="0" y="4132"/>
                    <a:pt x="0" y="9240"/>
                  </a:cubicBezTo>
                  <a:cubicBezTo>
                    <a:pt x="0" y="14336"/>
                    <a:pt x="4144" y="18467"/>
                    <a:pt x="9239" y="18467"/>
                  </a:cubicBezTo>
                  <a:cubicBezTo>
                    <a:pt x="14347" y="18467"/>
                    <a:pt x="18479" y="14336"/>
                    <a:pt x="18479" y="9240"/>
                  </a:cubicBezTo>
                  <a:cubicBezTo>
                    <a:pt x="18479" y="4132"/>
                    <a:pt x="14347" y="0"/>
                    <a:pt x="9239" y="0"/>
                  </a:cubicBezTo>
                  <a:close/>
                </a:path>
              </a:pathLst>
            </a:custGeom>
            <a:solidFill>
              <a:srgbClr val="FF4D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2" name="Google Shape;362;p26"/>
          <p:cNvSpPr txBox="1"/>
          <p:nvPr/>
        </p:nvSpPr>
        <p:spPr>
          <a:xfrm>
            <a:off x="6538811" y="2552175"/>
            <a:ext cx="2605200" cy="153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800"/>
              </a:spcBef>
              <a:spcAft>
                <a:spcPts val="800"/>
              </a:spcAft>
              <a:buClr>
                <a:srgbClr val="000000"/>
              </a:buClr>
              <a:buSzPts val="3800"/>
              <a:buFont typeface="Arial"/>
              <a:buNone/>
            </a:pPr>
            <a:r>
              <a:rPr lang="en" sz="1000">
                <a:solidFill>
                  <a:schemeClr val="dk1"/>
                </a:solidFill>
                <a:latin typeface="Archivo"/>
                <a:ea typeface="Archivo"/>
                <a:cs typeface="Archivo"/>
                <a:sym typeface="Archivo"/>
              </a:rPr>
              <a:t>SOAR Platform Cost</a:t>
            </a:r>
            <a:endParaRPr sz="1000">
              <a:solidFill>
                <a:schemeClr val="dk1"/>
              </a:solidFill>
              <a:latin typeface="Archivo"/>
              <a:ea typeface="Archivo"/>
              <a:cs typeface="Archivo"/>
              <a:sym typeface="Archivo"/>
            </a:endParaRPr>
          </a:p>
        </p:txBody>
      </p:sp>
      <p:sp>
        <p:nvSpPr>
          <p:cNvPr id="363" name="Google Shape;363;p26"/>
          <p:cNvSpPr/>
          <p:nvPr/>
        </p:nvSpPr>
        <p:spPr>
          <a:xfrm>
            <a:off x="5700588" y="2560150"/>
            <a:ext cx="675000" cy="153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4" name="Google Shape;364;p26"/>
          <p:cNvGrpSpPr/>
          <p:nvPr/>
        </p:nvGrpSpPr>
        <p:grpSpPr>
          <a:xfrm>
            <a:off x="4966488" y="3336786"/>
            <a:ext cx="505909" cy="504474"/>
            <a:chOff x="3894715" y="1160375"/>
            <a:chExt cx="706972" cy="704967"/>
          </a:xfrm>
        </p:grpSpPr>
        <p:sp>
          <p:nvSpPr>
            <p:cNvPr id="365" name="Google Shape;365;p26"/>
            <p:cNvSpPr/>
            <p:nvPr/>
          </p:nvSpPr>
          <p:spPr>
            <a:xfrm>
              <a:off x="3894715" y="1160375"/>
              <a:ext cx="706972" cy="704967"/>
            </a:xfrm>
            <a:custGeom>
              <a:rect b="b" l="l" r="r" t="t"/>
              <a:pathLst>
                <a:path extrusionOk="0" h="25313" w="25385">
                  <a:moveTo>
                    <a:pt x="12692" y="0"/>
                  </a:moveTo>
                  <a:cubicBezTo>
                    <a:pt x="5692" y="0"/>
                    <a:pt x="0" y="5656"/>
                    <a:pt x="0" y="12657"/>
                  </a:cubicBezTo>
                  <a:cubicBezTo>
                    <a:pt x="0" y="19646"/>
                    <a:pt x="5680" y="25313"/>
                    <a:pt x="12692" y="25313"/>
                  </a:cubicBezTo>
                  <a:cubicBezTo>
                    <a:pt x="19705" y="25313"/>
                    <a:pt x="25384" y="19646"/>
                    <a:pt x="25384" y="12645"/>
                  </a:cubicBezTo>
                  <a:cubicBezTo>
                    <a:pt x="25384" y="5656"/>
                    <a:pt x="19705" y="0"/>
                    <a:pt x="12692" y="0"/>
                  </a:cubicBezTo>
                  <a:close/>
                </a:path>
              </a:pathLst>
            </a:custGeom>
            <a:solidFill>
              <a:srgbClr val="FF4D86">
                <a:alpha val="54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6"/>
            <p:cNvSpPr/>
            <p:nvPr/>
          </p:nvSpPr>
          <p:spPr>
            <a:xfrm>
              <a:off x="3998368" y="1255539"/>
              <a:ext cx="514640" cy="514306"/>
            </a:xfrm>
            <a:custGeom>
              <a:rect b="b" l="l" r="r" t="t"/>
              <a:pathLst>
                <a:path extrusionOk="0" h="18467" w="18479">
                  <a:moveTo>
                    <a:pt x="9239" y="0"/>
                  </a:moveTo>
                  <a:cubicBezTo>
                    <a:pt x="4144" y="0"/>
                    <a:pt x="0" y="4132"/>
                    <a:pt x="0" y="9240"/>
                  </a:cubicBezTo>
                  <a:cubicBezTo>
                    <a:pt x="0" y="14336"/>
                    <a:pt x="4144" y="18467"/>
                    <a:pt x="9239" y="18467"/>
                  </a:cubicBezTo>
                  <a:cubicBezTo>
                    <a:pt x="14347" y="18467"/>
                    <a:pt x="18479" y="14336"/>
                    <a:pt x="18479" y="9240"/>
                  </a:cubicBezTo>
                  <a:cubicBezTo>
                    <a:pt x="18479" y="4132"/>
                    <a:pt x="14347" y="0"/>
                    <a:pt x="9239" y="0"/>
                  </a:cubicBezTo>
                  <a:close/>
                </a:path>
              </a:pathLst>
            </a:custGeom>
            <a:solidFill>
              <a:srgbClr val="FF4D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7" name="Google Shape;367;p26"/>
          <p:cNvSpPr txBox="1"/>
          <p:nvPr/>
        </p:nvSpPr>
        <p:spPr>
          <a:xfrm>
            <a:off x="6538811" y="3466575"/>
            <a:ext cx="2605200" cy="153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800"/>
              </a:spcBef>
              <a:spcAft>
                <a:spcPts val="800"/>
              </a:spcAft>
              <a:buClr>
                <a:srgbClr val="000000"/>
              </a:buClr>
              <a:buSzPts val="3800"/>
              <a:buFont typeface="Arial"/>
              <a:buNone/>
            </a:pPr>
            <a:r>
              <a:rPr lang="en" sz="1000">
                <a:solidFill>
                  <a:schemeClr val="dk1"/>
                </a:solidFill>
                <a:latin typeface="Archivo"/>
                <a:ea typeface="Archivo"/>
                <a:cs typeface="Archivo"/>
                <a:sym typeface="Archivo"/>
              </a:rPr>
              <a:t>Threat Intel Feed Cost</a:t>
            </a:r>
            <a:endParaRPr sz="1000">
              <a:solidFill>
                <a:schemeClr val="dk1"/>
              </a:solidFill>
              <a:latin typeface="Archivo"/>
              <a:ea typeface="Archivo"/>
              <a:cs typeface="Archivo"/>
              <a:sym typeface="Archivo"/>
            </a:endParaRPr>
          </a:p>
        </p:txBody>
      </p:sp>
      <p:sp>
        <p:nvSpPr>
          <p:cNvPr id="368" name="Google Shape;368;p26"/>
          <p:cNvSpPr/>
          <p:nvPr/>
        </p:nvSpPr>
        <p:spPr>
          <a:xfrm>
            <a:off x="5700588" y="3474550"/>
            <a:ext cx="675000" cy="153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6"/>
          <p:cNvSpPr txBox="1"/>
          <p:nvPr/>
        </p:nvSpPr>
        <p:spPr>
          <a:xfrm>
            <a:off x="6582586" y="4236538"/>
            <a:ext cx="2605200" cy="153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800"/>
              </a:spcBef>
              <a:spcAft>
                <a:spcPts val="800"/>
              </a:spcAft>
              <a:buClr>
                <a:srgbClr val="000000"/>
              </a:buClr>
              <a:buSzPts val="3800"/>
              <a:buFont typeface="Arial"/>
              <a:buNone/>
            </a:pPr>
            <a:r>
              <a:rPr lang="en" sz="1000">
                <a:solidFill>
                  <a:schemeClr val="dk1"/>
                </a:solidFill>
                <a:latin typeface="Archivo"/>
                <a:ea typeface="Archivo"/>
                <a:cs typeface="Archivo"/>
                <a:sym typeface="Archivo"/>
              </a:rPr>
              <a:t>Case Management</a:t>
            </a:r>
            <a:endParaRPr sz="1000">
              <a:solidFill>
                <a:schemeClr val="dk1"/>
              </a:solidFill>
              <a:latin typeface="Archivo"/>
              <a:ea typeface="Archivo"/>
              <a:cs typeface="Archivo"/>
              <a:sym typeface="Archivo"/>
            </a:endParaRPr>
          </a:p>
        </p:txBody>
      </p:sp>
      <p:sp>
        <p:nvSpPr>
          <p:cNvPr id="370" name="Google Shape;370;p26"/>
          <p:cNvSpPr/>
          <p:nvPr/>
        </p:nvSpPr>
        <p:spPr>
          <a:xfrm>
            <a:off x="5744363" y="4244513"/>
            <a:ext cx="675000" cy="153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6"/>
          <p:cNvSpPr txBox="1"/>
          <p:nvPr/>
        </p:nvSpPr>
        <p:spPr>
          <a:xfrm>
            <a:off x="6582586" y="4525975"/>
            <a:ext cx="2605200" cy="153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800"/>
              </a:spcBef>
              <a:spcAft>
                <a:spcPts val="800"/>
              </a:spcAft>
              <a:buClr>
                <a:srgbClr val="000000"/>
              </a:buClr>
              <a:buSzPts val="3800"/>
              <a:buFont typeface="Arial"/>
              <a:buNone/>
            </a:pPr>
            <a:r>
              <a:rPr lang="en" sz="1000">
                <a:solidFill>
                  <a:schemeClr val="dk1"/>
                </a:solidFill>
                <a:latin typeface="Archivo"/>
                <a:ea typeface="Archivo"/>
                <a:cs typeface="Archivo"/>
                <a:sym typeface="Archivo"/>
              </a:rPr>
              <a:t>Other Costs including hosting etc.</a:t>
            </a:r>
            <a:endParaRPr sz="1000">
              <a:solidFill>
                <a:schemeClr val="dk1"/>
              </a:solidFill>
              <a:latin typeface="Archivo"/>
              <a:ea typeface="Archivo"/>
              <a:cs typeface="Archivo"/>
              <a:sym typeface="Archivo"/>
            </a:endParaRPr>
          </a:p>
        </p:txBody>
      </p:sp>
      <p:sp>
        <p:nvSpPr>
          <p:cNvPr id="372" name="Google Shape;372;p26"/>
          <p:cNvSpPr/>
          <p:nvPr/>
        </p:nvSpPr>
        <p:spPr>
          <a:xfrm>
            <a:off x="5744363" y="4533950"/>
            <a:ext cx="675000" cy="153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3" name="Google Shape;373;p26"/>
          <p:cNvGrpSpPr/>
          <p:nvPr/>
        </p:nvGrpSpPr>
        <p:grpSpPr>
          <a:xfrm>
            <a:off x="4936788" y="4244536"/>
            <a:ext cx="505909" cy="504474"/>
            <a:chOff x="3894715" y="1160375"/>
            <a:chExt cx="706972" cy="704967"/>
          </a:xfrm>
        </p:grpSpPr>
        <p:sp>
          <p:nvSpPr>
            <p:cNvPr id="374" name="Google Shape;374;p26"/>
            <p:cNvSpPr/>
            <p:nvPr/>
          </p:nvSpPr>
          <p:spPr>
            <a:xfrm>
              <a:off x="3894715" y="1160375"/>
              <a:ext cx="706972" cy="704967"/>
            </a:xfrm>
            <a:custGeom>
              <a:rect b="b" l="l" r="r" t="t"/>
              <a:pathLst>
                <a:path extrusionOk="0" h="25313" w="25385">
                  <a:moveTo>
                    <a:pt x="12692" y="0"/>
                  </a:moveTo>
                  <a:cubicBezTo>
                    <a:pt x="5692" y="0"/>
                    <a:pt x="0" y="5656"/>
                    <a:pt x="0" y="12657"/>
                  </a:cubicBezTo>
                  <a:cubicBezTo>
                    <a:pt x="0" y="19646"/>
                    <a:pt x="5680" y="25313"/>
                    <a:pt x="12692" y="25313"/>
                  </a:cubicBezTo>
                  <a:cubicBezTo>
                    <a:pt x="19705" y="25313"/>
                    <a:pt x="25384" y="19646"/>
                    <a:pt x="25384" y="12645"/>
                  </a:cubicBezTo>
                  <a:cubicBezTo>
                    <a:pt x="25384" y="5656"/>
                    <a:pt x="19705" y="0"/>
                    <a:pt x="12692" y="0"/>
                  </a:cubicBezTo>
                  <a:close/>
                </a:path>
              </a:pathLst>
            </a:custGeom>
            <a:solidFill>
              <a:srgbClr val="FF4D86">
                <a:alpha val="54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6"/>
            <p:cNvSpPr/>
            <p:nvPr/>
          </p:nvSpPr>
          <p:spPr>
            <a:xfrm>
              <a:off x="3998368" y="1255539"/>
              <a:ext cx="514640" cy="514306"/>
            </a:xfrm>
            <a:custGeom>
              <a:rect b="b" l="l" r="r" t="t"/>
              <a:pathLst>
                <a:path extrusionOk="0" h="18467" w="18479">
                  <a:moveTo>
                    <a:pt x="9239" y="0"/>
                  </a:moveTo>
                  <a:cubicBezTo>
                    <a:pt x="4144" y="0"/>
                    <a:pt x="0" y="4132"/>
                    <a:pt x="0" y="9240"/>
                  </a:cubicBezTo>
                  <a:cubicBezTo>
                    <a:pt x="0" y="14336"/>
                    <a:pt x="4144" y="18467"/>
                    <a:pt x="9239" y="18467"/>
                  </a:cubicBezTo>
                  <a:cubicBezTo>
                    <a:pt x="14347" y="18467"/>
                    <a:pt x="18479" y="14336"/>
                    <a:pt x="18479" y="9240"/>
                  </a:cubicBezTo>
                  <a:cubicBezTo>
                    <a:pt x="18479" y="4132"/>
                    <a:pt x="14347" y="0"/>
                    <a:pt x="9239" y="0"/>
                  </a:cubicBezTo>
                  <a:close/>
                </a:path>
              </a:pathLst>
            </a:custGeom>
            <a:solidFill>
              <a:srgbClr val="FF4D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6" name="Google Shape;376;p26"/>
          <p:cNvSpPr/>
          <p:nvPr/>
        </p:nvSpPr>
        <p:spPr>
          <a:xfrm>
            <a:off x="5674000" y="621800"/>
            <a:ext cx="675000" cy="338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6"/>
          <p:cNvSpPr/>
          <p:nvPr/>
        </p:nvSpPr>
        <p:spPr>
          <a:xfrm>
            <a:off x="8202975" y="621800"/>
            <a:ext cx="675000" cy="338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8" name="Google Shape;378;p26"/>
          <p:cNvPicPr preferRelativeResize="0"/>
          <p:nvPr/>
        </p:nvPicPr>
        <p:blipFill rotWithShape="1">
          <a:blip r:embed="rId4">
            <a:alphaModFix/>
          </a:blip>
          <a:srcRect b="18586" l="0" r="0" t="0"/>
          <a:stretch/>
        </p:blipFill>
        <p:spPr>
          <a:xfrm>
            <a:off x="470150" y="1539663"/>
            <a:ext cx="354601" cy="288699"/>
          </a:xfrm>
          <a:prstGeom prst="rect">
            <a:avLst/>
          </a:prstGeom>
          <a:noFill/>
          <a:ln>
            <a:noFill/>
          </a:ln>
        </p:spPr>
      </p:pic>
      <p:pic>
        <p:nvPicPr>
          <p:cNvPr id="379" name="Google Shape;379;p26"/>
          <p:cNvPicPr preferRelativeResize="0"/>
          <p:nvPr/>
        </p:nvPicPr>
        <p:blipFill rotWithShape="1">
          <a:blip r:embed="rId5">
            <a:alphaModFix/>
          </a:blip>
          <a:srcRect b="13005" l="0" r="0" t="0"/>
          <a:stretch/>
        </p:blipFill>
        <p:spPr>
          <a:xfrm>
            <a:off x="5079263" y="1569188"/>
            <a:ext cx="280366" cy="243899"/>
          </a:xfrm>
          <a:prstGeom prst="rect">
            <a:avLst/>
          </a:prstGeom>
          <a:noFill/>
          <a:ln>
            <a:noFill/>
          </a:ln>
        </p:spPr>
      </p:pic>
      <p:pic>
        <p:nvPicPr>
          <p:cNvPr id="380" name="Google Shape;380;p26"/>
          <p:cNvPicPr preferRelativeResize="0"/>
          <p:nvPr/>
        </p:nvPicPr>
        <p:blipFill rotWithShape="1">
          <a:blip r:embed="rId6">
            <a:alphaModFix/>
          </a:blip>
          <a:srcRect b="17328" l="0" r="0" t="0"/>
          <a:stretch/>
        </p:blipFill>
        <p:spPr>
          <a:xfrm>
            <a:off x="413763" y="2402400"/>
            <a:ext cx="467382" cy="338100"/>
          </a:xfrm>
          <a:prstGeom prst="rect">
            <a:avLst/>
          </a:prstGeom>
          <a:noFill/>
          <a:ln>
            <a:noFill/>
          </a:ln>
        </p:spPr>
      </p:pic>
      <p:pic>
        <p:nvPicPr>
          <p:cNvPr id="381" name="Google Shape;381;p26"/>
          <p:cNvPicPr preferRelativeResize="0"/>
          <p:nvPr/>
        </p:nvPicPr>
        <p:blipFill>
          <a:blip r:embed="rId7">
            <a:alphaModFix/>
          </a:blip>
          <a:stretch>
            <a:fillRect/>
          </a:stretch>
        </p:blipFill>
        <p:spPr>
          <a:xfrm>
            <a:off x="4985763" y="2486368"/>
            <a:ext cx="467374" cy="467374"/>
          </a:xfrm>
          <a:prstGeom prst="rect">
            <a:avLst/>
          </a:prstGeom>
          <a:noFill/>
          <a:ln>
            <a:noFill/>
          </a:ln>
        </p:spPr>
      </p:pic>
      <p:grpSp>
        <p:nvGrpSpPr>
          <p:cNvPr id="382" name="Google Shape;382;p26"/>
          <p:cNvGrpSpPr/>
          <p:nvPr/>
        </p:nvGrpSpPr>
        <p:grpSpPr>
          <a:xfrm>
            <a:off x="507274" y="3449734"/>
            <a:ext cx="280364" cy="243882"/>
            <a:chOff x="3642721" y="1295416"/>
            <a:chExt cx="534841" cy="534477"/>
          </a:xfrm>
        </p:grpSpPr>
        <p:sp>
          <p:nvSpPr>
            <p:cNvPr id="383" name="Google Shape;383;p26"/>
            <p:cNvSpPr/>
            <p:nvPr/>
          </p:nvSpPr>
          <p:spPr>
            <a:xfrm>
              <a:off x="4012065" y="1312589"/>
              <a:ext cx="64602" cy="62075"/>
            </a:xfrm>
            <a:custGeom>
              <a:rect b="b" l="l" r="r" t="t"/>
              <a:pathLst>
                <a:path extrusionOk="0" h="2899" w="3017">
                  <a:moveTo>
                    <a:pt x="2707" y="1"/>
                  </a:moveTo>
                  <a:cubicBezTo>
                    <a:pt x="2552" y="1"/>
                    <a:pt x="2397" y="103"/>
                    <a:pt x="2397" y="307"/>
                  </a:cubicBezTo>
                  <a:lnTo>
                    <a:pt x="2397" y="2296"/>
                  </a:lnTo>
                  <a:lnTo>
                    <a:pt x="408" y="2296"/>
                  </a:lnTo>
                  <a:cubicBezTo>
                    <a:pt x="0" y="2296"/>
                    <a:pt x="0" y="2899"/>
                    <a:pt x="408" y="2899"/>
                  </a:cubicBezTo>
                  <a:lnTo>
                    <a:pt x="2707" y="2899"/>
                  </a:lnTo>
                  <a:cubicBezTo>
                    <a:pt x="2870" y="2899"/>
                    <a:pt x="3017" y="2768"/>
                    <a:pt x="3017" y="2589"/>
                  </a:cubicBezTo>
                  <a:lnTo>
                    <a:pt x="3017" y="307"/>
                  </a:lnTo>
                  <a:cubicBezTo>
                    <a:pt x="3017" y="103"/>
                    <a:pt x="2862" y="1"/>
                    <a:pt x="2707" y="1"/>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4" name="Google Shape;384;p26"/>
            <p:cNvSpPr/>
            <p:nvPr/>
          </p:nvSpPr>
          <p:spPr>
            <a:xfrm>
              <a:off x="3741625" y="1295416"/>
              <a:ext cx="335384" cy="79248"/>
            </a:xfrm>
            <a:custGeom>
              <a:rect b="b" l="l" r="r" t="t"/>
              <a:pathLst>
                <a:path extrusionOk="0" h="3701" w="15663">
                  <a:moveTo>
                    <a:pt x="7870" y="0"/>
                  </a:moveTo>
                  <a:cubicBezTo>
                    <a:pt x="5090" y="0"/>
                    <a:pt x="2310" y="1060"/>
                    <a:pt x="191" y="3179"/>
                  </a:cubicBezTo>
                  <a:cubicBezTo>
                    <a:pt x="0" y="3408"/>
                    <a:pt x="196" y="3696"/>
                    <a:pt x="423" y="3696"/>
                  </a:cubicBezTo>
                  <a:cubicBezTo>
                    <a:pt x="487" y="3696"/>
                    <a:pt x="554" y="3673"/>
                    <a:pt x="615" y="3619"/>
                  </a:cubicBezTo>
                  <a:cubicBezTo>
                    <a:pt x="2620" y="1614"/>
                    <a:pt x="5245" y="611"/>
                    <a:pt x="7868" y="611"/>
                  </a:cubicBezTo>
                  <a:cubicBezTo>
                    <a:pt x="10491" y="611"/>
                    <a:pt x="13111" y="1614"/>
                    <a:pt x="15108" y="3619"/>
                  </a:cubicBezTo>
                  <a:cubicBezTo>
                    <a:pt x="15174" y="3668"/>
                    <a:pt x="15255" y="3701"/>
                    <a:pt x="15337" y="3701"/>
                  </a:cubicBezTo>
                  <a:cubicBezTo>
                    <a:pt x="15418" y="3701"/>
                    <a:pt x="15483" y="3668"/>
                    <a:pt x="15549" y="3619"/>
                  </a:cubicBezTo>
                  <a:cubicBezTo>
                    <a:pt x="15663" y="3489"/>
                    <a:pt x="15663" y="3310"/>
                    <a:pt x="15549" y="3179"/>
                  </a:cubicBezTo>
                  <a:cubicBezTo>
                    <a:pt x="13429" y="1060"/>
                    <a:pt x="10650" y="0"/>
                    <a:pt x="7870"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5" name="Google Shape;385;p26"/>
            <p:cNvSpPr/>
            <p:nvPr/>
          </p:nvSpPr>
          <p:spPr>
            <a:xfrm>
              <a:off x="3743617" y="1750624"/>
              <a:ext cx="64602" cy="62503"/>
            </a:xfrm>
            <a:custGeom>
              <a:rect b="b" l="l" r="r" t="t"/>
              <a:pathLst>
                <a:path extrusionOk="0" h="2919" w="3017">
                  <a:moveTo>
                    <a:pt x="310" y="1"/>
                  </a:moveTo>
                  <a:cubicBezTo>
                    <a:pt x="147" y="1"/>
                    <a:pt x="0" y="147"/>
                    <a:pt x="0" y="310"/>
                  </a:cubicBezTo>
                  <a:lnTo>
                    <a:pt x="0" y="2609"/>
                  </a:lnTo>
                  <a:cubicBezTo>
                    <a:pt x="0" y="2772"/>
                    <a:pt x="147" y="2919"/>
                    <a:pt x="310" y="2919"/>
                  </a:cubicBezTo>
                  <a:cubicBezTo>
                    <a:pt x="473" y="2919"/>
                    <a:pt x="620" y="2772"/>
                    <a:pt x="620" y="2609"/>
                  </a:cubicBezTo>
                  <a:lnTo>
                    <a:pt x="620" y="620"/>
                  </a:lnTo>
                  <a:lnTo>
                    <a:pt x="2609" y="620"/>
                  </a:lnTo>
                  <a:cubicBezTo>
                    <a:pt x="3016" y="620"/>
                    <a:pt x="3016" y="1"/>
                    <a:pt x="2609" y="1"/>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6" name="Google Shape;386;p26"/>
            <p:cNvSpPr/>
            <p:nvPr/>
          </p:nvSpPr>
          <p:spPr>
            <a:xfrm>
              <a:off x="3741133" y="1750496"/>
              <a:ext cx="338510" cy="79398"/>
            </a:xfrm>
            <a:custGeom>
              <a:rect b="b" l="l" r="r" t="t"/>
              <a:pathLst>
                <a:path extrusionOk="0" h="3708" w="15809">
                  <a:moveTo>
                    <a:pt x="15355" y="1"/>
                  </a:moveTo>
                  <a:cubicBezTo>
                    <a:pt x="15280" y="1"/>
                    <a:pt x="15201" y="31"/>
                    <a:pt x="15131" y="104"/>
                  </a:cubicBezTo>
                  <a:cubicBezTo>
                    <a:pt x="13134" y="2102"/>
                    <a:pt x="10514" y="3100"/>
                    <a:pt x="7891" y="3100"/>
                  </a:cubicBezTo>
                  <a:cubicBezTo>
                    <a:pt x="5268" y="3100"/>
                    <a:pt x="2643" y="2102"/>
                    <a:pt x="638" y="104"/>
                  </a:cubicBezTo>
                  <a:cubicBezTo>
                    <a:pt x="574" y="41"/>
                    <a:pt x="503" y="14"/>
                    <a:pt x="434" y="14"/>
                  </a:cubicBezTo>
                  <a:cubicBezTo>
                    <a:pt x="203" y="14"/>
                    <a:pt x="0" y="315"/>
                    <a:pt x="214" y="528"/>
                  </a:cubicBezTo>
                  <a:cubicBezTo>
                    <a:pt x="2252" y="2566"/>
                    <a:pt x="5007" y="3707"/>
                    <a:pt x="7893" y="3707"/>
                  </a:cubicBezTo>
                  <a:cubicBezTo>
                    <a:pt x="10778" y="3707"/>
                    <a:pt x="13534" y="2566"/>
                    <a:pt x="15572" y="528"/>
                  </a:cubicBezTo>
                  <a:cubicBezTo>
                    <a:pt x="15808" y="317"/>
                    <a:pt x="15598" y="1"/>
                    <a:pt x="15355" y="1"/>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7" name="Google Shape;387;p26"/>
            <p:cNvSpPr/>
            <p:nvPr/>
          </p:nvSpPr>
          <p:spPr>
            <a:xfrm>
              <a:off x="4136001" y="1665809"/>
              <a:ext cx="13276" cy="12933"/>
            </a:xfrm>
            <a:custGeom>
              <a:rect b="b" l="l" r="r" t="t"/>
              <a:pathLst>
                <a:path extrusionOk="0" h="604" w="620">
                  <a:moveTo>
                    <a:pt x="313" y="0"/>
                  </a:moveTo>
                  <a:cubicBezTo>
                    <a:pt x="232" y="0"/>
                    <a:pt x="154" y="26"/>
                    <a:pt x="98" y="81"/>
                  </a:cubicBezTo>
                  <a:cubicBezTo>
                    <a:pt x="65" y="114"/>
                    <a:pt x="49" y="147"/>
                    <a:pt x="33" y="179"/>
                  </a:cubicBezTo>
                  <a:cubicBezTo>
                    <a:pt x="16" y="228"/>
                    <a:pt x="0" y="261"/>
                    <a:pt x="0" y="310"/>
                  </a:cubicBezTo>
                  <a:cubicBezTo>
                    <a:pt x="0" y="375"/>
                    <a:pt x="33" y="456"/>
                    <a:pt x="98" y="522"/>
                  </a:cubicBezTo>
                  <a:cubicBezTo>
                    <a:pt x="147" y="570"/>
                    <a:pt x="228" y="603"/>
                    <a:pt x="310" y="603"/>
                  </a:cubicBezTo>
                  <a:cubicBezTo>
                    <a:pt x="342" y="603"/>
                    <a:pt x="391" y="603"/>
                    <a:pt x="424" y="587"/>
                  </a:cubicBezTo>
                  <a:cubicBezTo>
                    <a:pt x="457" y="570"/>
                    <a:pt x="489" y="554"/>
                    <a:pt x="522" y="522"/>
                  </a:cubicBezTo>
                  <a:cubicBezTo>
                    <a:pt x="587" y="456"/>
                    <a:pt x="603" y="375"/>
                    <a:pt x="620" y="310"/>
                  </a:cubicBezTo>
                  <a:cubicBezTo>
                    <a:pt x="603" y="261"/>
                    <a:pt x="603" y="228"/>
                    <a:pt x="587" y="179"/>
                  </a:cubicBezTo>
                  <a:cubicBezTo>
                    <a:pt x="571" y="147"/>
                    <a:pt x="554" y="114"/>
                    <a:pt x="522" y="81"/>
                  </a:cubicBezTo>
                  <a:cubicBezTo>
                    <a:pt x="489" y="65"/>
                    <a:pt x="457" y="32"/>
                    <a:pt x="424" y="16"/>
                  </a:cubicBezTo>
                  <a:cubicBezTo>
                    <a:pt x="388" y="6"/>
                    <a:pt x="350" y="0"/>
                    <a:pt x="313"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8" name="Google Shape;388;p26"/>
            <p:cNvSpPr/>
            <p:nvPr/>
          </p:nvSpPr>
          <p:spPr>
            <a:xfrm>
              <a:off x="4151011" y="1481383"/>
              <a:ext cx="26551" cy="162799"/>
            </a:xfrm>
            <a:custGeom>
              <a:rect b="b" l="l" r="r" t="t"/>
              <a:pathLst>
                <a:path extrusionOk="0" h="7603" w="1240">
                  <a:moveTo>
                    <a:pt x="335" y="0"/>
                  </a:moveTo>
                  <a:cubicBezTo>
                    <a:pt x="300" y="0"/>
                    <a:pt x="264" y="7"/>
                    <a:pt x="228" y="21"/>
                  </a:cubicBezTo>
                  <a:cubicBezTo>
                    <a:pt x="82" y="70"/>
                    <a:pt x="0" y="249"/>
                    <a:pt x="49" y="412"/>
                  </a:cubicBezTo>
                  <a:cubicBezTo>
                    <a:pt x="82" y="526"/>
                    <a:pt x="212" y="608"/>
                    <a:pt x="326" y="608"/>
                  </a:cubicBezTo>
                  <a:cubicBezTo>
                    <a:pt x="375" y="608"/>
                    <a:pt x="408" y="608"/>
                    <a:pt x="440" y="592"/>
                  </a:cubicBezTo>
                  <a:cubicBezTo>
                    <a:pt x="587" y="543"/>
                    <a:pt x="685" y="363"/>
                    <a:pt x="620" y="200"/>
                  </a:cubicBezTo>
                  <a:cubicBezTo>
                    <a:pt x="581" y="85"/>
                    <a:pt x="463" y="0"/>
                    <a:pt x="335" y="0"/>
                  </a:cubicBezTo>
                  <a:close/>
                  <a:moveTo>
                    <a:pt x="790" y="1727"/>
                  </a:moveTo>
                  <a:cubicBezTo>
                    <a:pt x="771" y="1727"/>
                    <a:pt x="753" y="1729"/>
                    <a:pt x="734" y="1733"/>
                  </a:cubicBezTo>
                  <a:cubicBezTo>
                    <a:pt x="554" y="1749"/>
                    <a:pt x="457" y="1912"/>
                    <a:pt x="473" y="2075"/>
                  </a:cubicBezTo>
                  <a:cubicBezTo>
                    <a:pt x="503" y="2213"/>
                    <a:pt x="620" y="2321"/>
                    <a:pt x="755" y="2321"/>
                  </a:cubicBezTo>
                  <a:cubicBezTo>
                    <a:pt x="764" y="2321"/>
                    <a:pt x="773" y="2321"/>
                    <a:pt x="783" y="2320"/>
                  </a:cubicBezTo>
                  <a:cubicBezTo>
                    <a:pt x="791" y="2328"/>
                    <a:pt x="799" y="2332"/>
                    <a:pt x="807" y="2332"/>
                  </a:cubicBezTo>
                  <a:cubicBezTo>
                    <a:pt x="815" y="2332"/>
                    <a:pt x="823" y="2328"/>
                    <a:pt x="832" y="2320"/>
                  </a:cubicBezTo>
                  <a:cubicBezTo>
                    <a:pt x="995" y="2303"/>
                    <a:pt x="1109" y="2140"/>
                    <a:pt x="1076" y="1977"/>
                  </a:cubicBezTo>
                  <a:cubicBezTo>
                    <a:pt x="1047" y="1833"/>
                    <a:pt x="929" y="1727"/>
                    <a:pt x="790" y="1727"/>
                  </a:cubicBezTo>
                  <a:close/>
                  <a:moveTo>
                    <a:pt x="929" y="3494"/>
                  </a:moveTo>
                  <a:cubicBezTo>
                    <a:pt x="766" y="3494"/>
                    <a:pt x="620" y="3624"/>
                    <a:pt x="620" y="3803"/>
                  </a:cubicBezTo>
                  <a:cubicBezTo>
                    <a:pt x="620" y="3966"/>
                    <a:pt x="766" y="4097"/>
                    <a:pt x="929" y="4097"/>
                  </a:cubicBezTo>
                  <a:cubicBezTo>
                    <a:pt x="1092" y="4097"/>
                    <a:pt x="1239" y="3966"/>
                    <a:pt x="1239" y="3803"/>
                  </a:cubicBezTo>
                  <a:cubicBezTo>
                    <a:pt x="1239" y="3624"/>
                    <a:pt x="1092" y="3494"/>
                    <a:pt x="929" y="3494"/>
                  </a:cubicBezTo>
                  <a:close/>
                  <a:moveTo>
                    <a:pt x="775" y="5265"/>
                  </a:moveTo>
                  <a:cubicBezTo>
                    <a:pt x="633" y="5265"/>
                    <a:pt x="502" y="5371"/>
                    <a:pt x="473" y="5515"/>
                  </a:cubicBezTo>
                  <a:cubicBezTo>
                    <a:pt x="457" y="5678"/>
                    <a:pt x="554" y="5841"/>
                    <a:pt x="734" y="5874"/>
                  </a:cubicBezTo>
                  <a:lnTo>
                    <a:pt x="783" y="5874"/>
                  </a:lnTo>
                  <a:cubicBezTo>
                    <a:pt x="929" y="5874"/>
                    <a:pt x="1060" y="5776"/>
                    <a:pt x="1076" y="5629"/>
                  </a:cubicBezTo>
                  <a:cubicBezTo>
                    <a:pt x="1109" y="5450"/>
                    <a:pt x="995" y="5303"/>
                    <a:pt x="832" y="5271"/>
                  </a:cubicBezTo>
                  <a:cubicBezTo>
                    <a:pt x="813" y="5267"/>
                    <a:pt x="794" y="5265"/>
                    <a:pt x="775" y="5265"/>
                  </a:cubicBezTo>
                  <a:close/>
                  <a:moveTo>
                    <a:pt x="344" y="6985"/>
                  </a:moveTo>
                  <a:cubicBezTo>
                    <a:pt x="212" y="6985"/>
                    <a:pt x="88" y="7063"/>
                    <a:pt x="49" y="7194"/>
                  </a:cubicBezTo>
                  <a:cubicBezTo>
                    <a:pt x="0" y="7358"/>
                    <a:pt x="82" y="7521"/>
                    <a:pt x="228" y="7586"/>
                  </a:cubicBezTo>
                  <a:cubicBezTo>
                    <a:pt x="261" y="7586"/>
                    <a:pt x="294" y="7602"/>
                    <a:pt x="343" y="7602"/>
                  </a:cubicBezTo>
                  <a:cubicBezTo>
                    <a:pt x="457" y="7602"/>
                    <a:pt x="571" y="7521"/>
                    <a:pt x="620" y="7390"/>
                  </a:cubicBezTo>
                  <a:cubicBezTo>
                    <a:pt x="685" y="7227"/>
                    <a:pt x="587" y="7064"/>
                    <a:pt x="440" y="6999"/>
                  </a:cubicBezTo>
                  <a:cubicBezTo>
                    <a:pt x="409" y="6989"/>
                    <a:pt x="376" y="6985"/>
                    <a:pt x="344" y="6985"/>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9" name="Google Shape;389;p26"/>
            <p:cNvSpPr/>
            <p:nvPr/>
          </p:nvSpPr>
          <p:spPr>
            <a:xfrm>
              <a:off x="4136001" y="1446695"/>
              <a:ext cx="13276" cy="13147"/>
            </a:xfrm>
            <a:custGeom>
              <a:rect b="b" l="l" r="r" t="t"/>
              <a:pathLst>
                <a:path extrusionOk="0" h="614" w="620">
                  <a:moveTo>
                    <a:pt x="298" y="0"/>
                  </a:moveTo>
                  <a:cubicBezTo>
                    <a:pt x="223" y="0"/>
                    <a:pt x="150" y="29"/>
                    <a:pt x="98" y="92"/>
                  </a:cubicBezTo>
                  <a:cubicBezTo>
                    <a:pt x="49" y="141"/>
                    <a:pt x="16" y="223"/>
                    <a:pt x="16" y="304"/>
                  </a:cubicBezTo>
                  <a:cubicBezTo>
                    <a:pt x="0" y="320"/>
                    <a:pt x="0" y="337"/>
                    <a:pt x="16" y="369"/>
                  </a:cubicBezTo>
                  <a:cubicBezTo>
                    <a:pt x="16" y="386"/>
                    <a:pt x="16" y="402"/>
                    <a:pt x="33" y="418"/>
                  </a:cubicBezTo>
                  <a:cubicBezTo>
                    <a:pt x="33" y="435"/>
                    <a:pt x="49" y="451"/>
                    <a:pt x="49" y="467"/>
                  </a:cubicBezTo>
                  <a:cubicBezTo>
                    <a:pt x="65" y="483"/>
                    <a:pt x="82" y="500"/>
                    <a:pt x="98" y="516"/>
                  </a:cubicBezTo>
                  <a:cubicBezTo>
                    <a:pt x="147" y="581"/>
                    <a:pt x="228" y="614"/>
                    <a:pt x="310" y="614"/>
                  </a:cubicBezTo>
                  <a:cubicBezTo>
                    <a:pt x="359" y="614"/>
                    <a:pt x="391" y="598"/>
                    <a:pt x="440" y="581"/>
                  </a:cubicBezTo>
                  <a:cubicBezTo>
                    <a:pt x="473" y="565"/>
                    <a:pt x="505" y="549"/>
                    <a:pt x="538" y="516"/>
                  </a:cubicBezTo>
                  <a:cubicBezTo>
                    <a:pt x="554" y="500"/>
                    <a:pt x="554" y="483"/>
                    <a:pt x="571" y="467"/>
                  </a:cubicBezTo>
                  <a:cubicBezTo>
                    <a:pt x="587" y="451"/>
                    <a:pt x="587" y="435"/>
                    <a:pt x="603" y="418"/>
                  </a:cubicBezTo>
                  <a:cubicBezTo>
                    <a:pt x="603" y="402"/>
                    <a:pt x="620" y="386"/>
                    <a:pt x="620" y="369"/>
                  </a:cubicBezTo>
                  <a:cubicBezTo>
                    <a:pt x="620" y="337"/>
                    <a:pt x="620" y="320"/>
                    <a:pt x="620" y="304"/>
                  </a:cubicBezTo>
                  <a:cubicBezTo>
                    <a:pt x="620" y="272"/>
                    <a:pt x="603" y="223"/>
                    <a:pt x="587" y="190"/>
                  </a:cubicBezTo>
                  <a:cubicBezTo>
                    <a:pt x="587" y="157"/>
                    <a:pt x="554" y="108"/>
                    <a:pt x="538" y="92"/>
                  </a:cubicBezTo>
                  <a:cubicBezTo>
                    <a:pt x="505" y="60"/>
                    <a:pt x="473" y="43"/>
                    <a:pt x="424" y="27"/>
                  </a:cubicBezTo>
                  <a:cubicBezTo>
                    <a:pt x="383" y="9"/>
                    <a:pt x="340" y="0"/>
                    <a:pt x="298"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0" name="Google Shape;390;p26"/>
            <p:cNvSpPr/>
            <p:nvPr/>
          </p:nvSpPr>
          <p:spPr>
            <a:xfrm>
              <a:off x="3670300" y="1446738"/>
              <a:ext cx="14325" cy="13104"/>
            </a:xfrm>
            <a:custGeom>
              <a:rect b="b" l="l" r="r" t="t"/>
              <a:pathLst>
                <a:path extrusionOk="0" h="612" w="669">
                  <a:moveTo>
                    <a:pt x="337" y="1"/>
                  </a:moveTo>
                  <a:cubicBezTo>
                    <a:pt x="298" y="1"/>
                    <a:pt x="261" y="9"/>
                    <a:pt x="229" y="25"/>
                  </a:cubicBezTo>
                  <a:cubicBezTo>
                    <a:pt x="180" y="25"/>
                    <a:pt x="147" y="58"/>
                    <a:pt x="131" y="90"/>
                  </a:cubicBezTo>
                  <a:cubicBezTo>
                    <a:pt x="0" y="204"/>
                    <a:pt x="0" y="400"/>
                    <a:pt x="131" y="514"/>
                  </a:cubicBezTo>
                  <a:cubicBezTo>
                    <a:pt x="147" y="547"/>
                    <a:pt x="180" y="563"/>
                    <a:pt x="229" y="579"/>
                  </a:cubicBezTo>
                  <a:cubicBezTo>
                    <a:pt x="261" y="596"/>
                    <a:pt x="294" y="612"/>
                    <a:pt x="343" y="612"/>
                  </a:cubicBezTo>
                  <a:cubicBezTo>
                    <a:pt x="375" y="612"/>
                    <a:pt x="424" y="596"/>
                    <a:pt x="457" y="579"/>
                  </a:cubicBezTo>
                  <a:cubicBezTo>
                    <a:pt x="489" y="563"/>
                    <a:pt x="522" y="547"/>
                    <a:pt x="555" y="514"/>
                  </a:cubicBezTo>
                  <a:cubicBezTo>
                    <a:pt x="669" y="400"/>
                    <a:pt x="669" y="204"/>
                    <a:pt x="555" y="90"/>
                  </a:cubicBezTo>
                  <a:cubicBezTo>
                    <a:pt x="522" y="58"/>
                    <a:pt x="489" y="41"/>
                    <a:pt x="457" y="25"/>
                  </a:cubicBezTo>
                  <a:cubicBezTo>
                    <a:pt x="416" y="9"/>
                    <a:pt x="375" y="1"/>
                    <a:pt x="337" y="1"/>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1" name="Google Shape;391;p26"/>
            <p:cNvSpPr/>
            <p:nvPr/>
          </p:nvSpPr>
          <p:spPr>
            <a:xfrm>
              <a:off x="3642721" y="1481341"/>
              <a:ext cx="26894" cy="162842"/>
            </a:xfrm>
            <a:custGeom>
              <a:rect b="b" l="l" r="r" t="t"/>
              <a:pathLst>
                <a:path extrusionOk="0" h="7605" w="1256">
                  <a:moveTo>
                    <a:pt x="896" y="0"/>
                  </a:moveTo>
                  <a:cubicBezTo>
                    <a:pt x="771" y="0"/>
                    <a:pt x="657" y="78"/>
                    <a:pt x="620" y="202"/>
                  </a:cubicBezTo>
                  <a:cubicBezTo>
                    <a:pt x="555" y="365"/>
                    <a:pt x="652" y="545"/>
                    <a:pt x="799" y="594"/>
                  </a:cubicBezTo>
                  <a:cubicBezTo>
                    <a:pt x="832" y="610"/>
                    <a:pt x="864" y="610"/>
                    <a:pt x="913" y="610"/>
                  </a:cubicBezTo>
                  <a:cubicBezTo>
                    <a:pt x="1044" y="610"/>
                    <a:pt x="1158" y="528"/>
                    <a:pt x="1191" y="414"/>
                  </a:cubicBezTo>
                  <a:cubicBezTo>
                    <a:pt x="1256" y="251"/>
                    <a:pt x="1174" y="72"/>
                    <a:pt x="1011" y="23"/>
                  </a:cubicBezTo>
                  <a:cubicBezTo>
                    <a:pt x="973" y="8"/>
                    <a:pt x="934" y="0"/>
                    <a:pt x="896" y="0"/>
                  </a:cubicBezTo>
                  <a:close/>
                  <a:moveTo>
                    <a:pt x="461" y="1729"/>
                  </a:moveTo>
                  <a:cubicBezTo>
                    <a:pt x="310" y="1729"/>
                    <a:pt x="192" y="1835"/>
                    <a:pt x="163" y="1979"/>
                  </a:cubicBezTo>
                  <a:cubicBezTo>
                    <a:pt x="131" y="2142"/>
                    <a:pt x="245" y="2305"/>
                    <a:pt x="408" y="2322"/>
                  </a:cubicBezTo>
                  <a:lnTo>
                    <a:pt x="408" y="2338"/>
                  </a:lnTo>
                  <a:lnTo>
                    <a:pt x="457" y="2338"/>
                  </a:lnTo>
                  <a:cubicBezTo>
                    <a:pt x="604" y="2338"/>
                    <a:pt x="734" y="2224"/>
                    <a:pt x="767" y="2077"/>
                  </a:cubicBezTo>
                  <a:cubicBezTo>
                    <a:pt x="783" y="1914"/>
                    <a:pt x="685" y="1751"/>
                    <a:pt x="522" y="1735"/>
                  </a:cubicBezTo>
                  <a:cubicBezTo>
                    <a:pt x="501" y="1731"/>
                    <a:pt x="481" y="1729"/>
                    <a:pt x="461" y="1729"/>
                  </a:cubicBezTo>
                  <a:close/>
                  <a:moveTo>
                    <a:pt x="310" y="3496"/>
                  </a:moveTo>
                  <a:cubicBezTo>
                    <a:pt x="131" y="3496"/>
                    <a:pt x="0" y="3626"/>
                    <a:pt x="0" y="3805"/>
                  </a:cubicBezTo>
                  <a:cubicBezTo>
                    <a:pt x="0" y="3968"/>
                    <a:pt x="131" y="4099"/>
                    <a:pt x="310" y="4099"/>
                  </a:cubicBezTo>
                  <a:cubicBezTo>
                    <a:pt x="473" y="4099"/>
                    <a:pt x="604" y="3968"/>
                    <a:pt x="620" y="3805"/>
                  </a:cubicBezTo>
                  <a:cubicBezTo>
                    <a:pt x="620" y="3626"/>
                    <a:pt x="473" y="3496"/>
                    <a:pt x="310" y="3496"/>
                  </a:cubicBezTo>
                  <a:close/>
                  <a:moveTo>
                    <a:pt x="464" y="5267"/>
                  </a:moveTo>
                  <a:cubicBezTo>
                    <a:pt x="446" y="5267"/>
                    <a:pt x="427" y="5269"/>
                    <a:pt x="408" y="5273"/>
                  </a:cubicBezTo>
                  <a:cubicBezTo>
                    <a:pt x="245" y="5305"/>
                    <a:pt x="131" y="5452"/>
                    <a:pt x="147" y="5615"/>
                  </a:cubicBezTo>
                  <a:cubicBezTo>
                    <a:pt x="180" y="5762"/>
                    <a:pt x="310" y="5876"/>
                    <a:pt x="457" y="5876"/>
                  </a:cubicBezTo>
                  <a:lnTo>
                    <a:pt x="506" y="5876"/>
                  </a:lnTo>
                  <a:cubicBezTo>
                    <a:pt x="669" y="5843"/>
                    <a:pt x="783" y="5680"/>
                    <a:pt x="750" y="5517"/>
                  </a:cubicBezTo>
                  <a:cubicBezTo>
                    <a:pt x="736" y="5373"/>
                    <a:pt x="607" y="5267"/>
                    <a:pt x="464" y="5267"/>
                  </a:cubicBezTo>
                  <a:close/>
                  <a:moveTo>
                    <a:pt x="894" y="6987"/>
                  </a:moveTo>
                  <a:cubicBezTo>
                    <a:pt x="863" y="6987"/>
                    <a:pt x="831" y="6991"/>
                    <a:pt x="799" y="7001"/>
                  </a:cubicBezTo>
                  <a:cubicBezTo>
                    <a:pt x="636" y="7066"/>
                    <a:pt x="555" y="7229"/>
                    <a:pt x="620" y="7392"/>
                  </a:cubicBezTo>
                  <a:cubicBezTo>
                    <a:pt x="652" y="7523"/>
                    <a:pt x="767" y="7604"/>
                    <a:pt x="897" y="7604"/>
                  </a:cubicBezTo>
                  <a:cubicBezTo>
                    <a:pt x="930" y="7604"/>
                    <a:pt x="962" y="7588"/>
                    <a:pt x="995" y="7588"/>
                  </a:cubicBezTo>
                  <a:cubicBezTo>
                    <a:pt x="1158" y="7523"/>
                    <a:pt x="1239" y="7360"/>
                    <a:pt x="1191" y="7196"/>
                  </a:cubicBezTo>
                  <a:cubicBezTo>
                    <a:pt x="1138" y="7065"/>
                    <a:pt x="1022" y="6987"/>
                    <a:pt x="894" y="6987"/>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2" name="Google Shape;392;p26"/>
            <p:cNvSpPr/>
            <p:nvPr/>
          </p:nvSpPr>
          <p:spPr>
            <a:xfrm>
              <a:off x="3670985" y="1665809"/>
              <a:ext cx="12955" cy="12933"/>
            </a:xfrm>
            <a:custGeom>
              <a:rect b="b" l="l" r="r" t="t"/>
              <a:pathLst>
                <a:path extrusionOk="0" h="604" w="605">
                  <a:moveTo>
                    <a:pt x="308" y="0"/>
                  </a:moveTo>
                  <a:cubicBezTo>
                    <a:pt x="270" y="0"/>
                    <a:pt x="233" y="6"/>
                    <a:pt x="197" y="16"/>
                  </a:cubicBezTo>
                  <a:cubicBezTo>
                    <a:pt x="148" y="32"/>
                    <a:pt x="115" y="65"/>
                    <a:pt x="99" y="81"/>
                  </a:cubicBezTo>
                  <a:cubicBezTo>
                    <a:pt x="66" y="114"/>
                    <a:pt x="50" y="147"/>
                    <a:pt x="34" y="179"/>
                  </a:cubicBezTo>
                  <a:cubicBezTo>
                    <a:pt x="17" y="228"/>
                    <a:pt x="1" y="261"/>
                    <a:pt x="1" y="310"/>
                  </a:cubicBezTo>
                  <a:cubicBezTo>
                    <a:pt x="1" y="375"/>
                    <a:pt x="34" y="456"/>
                    <a:pt x="99" y="522"/>
                  </a:cubicBezTo>
                  <a:cubicBezTo>
                    <a:pt x="115" y="554"/>
                    <a:pt x="148" y="570"/>
                    <a:pt x="197" y="587"/>
                  </a:cubicBezTo>
                  <a:cubicBezTo>
                    <a:pt x="229" y="603"/>
                    <a:pt x="262" y="603"/>
                    <a:pt x="311" y="603"/>
                  </a:cubicBezTo>
                  <a:cubicBezTo>
                    <a:pt x="392" y="603"/>
                    <a:pt x="474" y="570"/>
                    <a:pt x="523" y="522"/>
                  </a:cubicBezTo>
                  <a:cubicBezTo>
                    <a:pt x="588" y="456"/>
                    <a:pt x="604" y="375"/>
                    <a:pt x="604" y="310"/>
                  </a:cubicBezTo>
                  <a:cubicBezTo>
                    <a:pt x="604" y="228"/>
                    <a:pt x="588" y="147"/>
                    <a:pt x="523" y="81"/>
                  </a:cubicBezTo>
                  <a:cubicBezTo>
                    <a:pt x="467" y="26"/>
                    <a:pt x="388" y="0"/>
                    <a:pt x="308"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3" name="Google Shape;393;p26"/>
            <p:cNvSpPr/>
            <p:nvPr/>
          </p:nvSpPr>
          <p:spPr>
            <a:xfrm>
              <a:off x="3857767" y="1509391"/>
              <a:ext cx="104750" cy="130595"/>
            </a:xfrm>
            <a:custGeom>
              <a:rect b="b" l="l" r="r" t="t"/>
              <a:pathLst>
                <a:path extrusionOk="0" h="6099" w="4892">
                  <a:moveTo>
                    <a:pt x="2446" y="604"/>
                  </a:moveTo>
                  <a:lnTo>
                    <a:pt x="2446" y="620"/>
                  </a:lnTo>
                  <a:cubicBezTo>
                    <a:pt x="3440" y="620"/>
                    <a:pt x="4272" y="1697"/>
                    <a:pt x="4272" y="3050"/>
                  </a:cubicBezTo>
                  <a:cubicBezTo>
                    <a:pt x="4272" y="4403"/>
                    <a:pt x="3457" y="5495"/>
                    <a:pt x="2446" y="5495"/>
                  </a:cubicBezTo>
                  <a:cubicBezTo>
                    <a:pt x="1419" y="5495"/>
                    <a:pt x="603" y="4403"/>
                    <a:pt x="603" y="3050"/>
                  </a:cubicBezTo>
                  <a:cubicBezTo>
                    <a:pt x="603" y="1697"/>
                    <a:pt x="1435" y="604"/>
                    <a:pt x="2446" y="604"/>
                  </a:cubicBezTo>
                  <a:close/>
                  <a:moveTo>
                    <a:pt x="2446" y="1"/>
                  </a:moveTo>
                  <a:cubicBezTo>
                    <a:pt x="1093" y="1"/>
                    <a:pt x="0" y="1370"/>
                    <a:pt x="0" y="3050"/>
                  </a:cubicBezTo>
                  <a:cubicBezTo>
                    <a:pt x="0" y="4729"/>
                    <a:pt x="1093" y="6098"/>
                    <a:pt x="2446" y="6098"/>
                  </a:cubicBezTo>
                  <a:cubicBezTo>
                    <a:pt x="3783" y="6098"/>
                    <a:pt x="4891" y="4729"/>
                    <a:pt x="4891" y="3050"/>
                  </a:cubicBezTo>
                  <a:cubicBezTo>
                    <a:pt x="4891" y="1370"/>
                    <a:pt x="3799" y="1"/>
                    <a:pt x="2446" y="1"/>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4" name="Google Shape;394;p26"/>
            <p:cNvSpPr/>
            <p:nvPr/>
          </p:nvSpPr>
          <p:spPr>
            <a:xfrm>
              <a:off x="3903504" y="1550332"/>
              <a:ext cx="13276" cy="89654"/>
            </a:xfrm>
            <a:custGeom>
              <a:rect b="b" l="l" r="r" t="t"/>
              <a:pathLst>
                <a:path extrusionOk="0" h="4187" w="620">
                  <a:moveTo>
                    <a:pt x="310" y="1"/>
                  </a:moveTo>
                  <a:cubicBezTo>
                    <a:pt x="155" y="1"/>
                    <a:pt x="0" y="102"/>
                    <a:pt x="0" y="306"/>
                  </a:cubicBezTo>
                  <a:lnTo>
                    <a:pt x="0" y="3877"/>
                  </a:lnTo>
                  <a:cubicBezTo>
                    <a:pt x="0" y="4040"/>
                    <a:pt x="130" y="4186"/>
                    <a:pt x="310" y="4186"/>
                  </a:cubicBezTo>
                  <a:cubicBezTo>
                    <a:pt x="473" y="4186"/>
                    <a:pt x="620" y="4040"/>
                    <a:pt x="620" y="3877"/>
                  </a:cubicBezTo>
                  <a:lnTo>
                    <a:pt x="620" y="306"/>
                  </a:lnTo>
                  <a:cubicBezTo>
                    <a:pt x="620" y="102"/>
                    <a:pt x="465" y="1"/>
                    <a:pt x="310" y="1"/>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5" name="Google Shape;395;p26"/>
            <p:cNvSpPr/>
            <p:nvPr/>
          </p:nvSpPr>
          <p:spPr>
            <a:xfrm>
              <a:off x="3857403" y="1550246"/>
              <a:ext cx="104750" cy="13276"/>
            </a:xfrm>
            <a:custGeom>
              <a:rect b="b" l="l" r="r" t="t"/>
              <a:pathLst>
                <a:path extrusionOk="0" h="620" w="4892">
                  <a:moveTo>
                    <a:pt x="409" y="0"/>
                  </a:moveTo>
                  <a:cubicBezTo>
                    <a:pt x="1" y="0"/>
                    <a:pt x="1" y="620"/>
                    <a:pt x="409" y="620"/>
                  </a:cubicBezTo>
                  <a:lnTo>
                    <a:pt x="4484" y="620"/>
                  </a:lnTo>
                  <a:cubicBezTo>
                    <a:pt x="4892" y="620"/>
                    <a:pt x="4892" y="0"/>
                    <a:pt x="4484"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6" name="Google Shape;396;p26"/>
            <p:cNvSpPr/>
            <p:nvPr/>
          </p:nvSpPr>
          <p:spPr>
            <a:xfrm>
              <a:off x="3890571" y="1483996"/>
              <a:ext cx="12933" cy="41133"/>
            </a:xfrm>
            <a:custGeom>
              <a:rect b="b" l="l" r="r" t="t"/>
              <a:pathLst>
                <a:path extrusionOk="0" h="1921" w="604">
                  <a:moveTo>
                    <a:pt x="302" y="1"/>
                  </a:moveTo>
                  <a:cubicBezTo>
                    <a:pt x="152" y="1"/>
                    <a:pt x="1" y="103"/>
                    <a:pt x="1" y="307"/>
                  </a:cubicBezTo>
                  <a:lnTo>
                    <a:pt x="1" y="1611"/>
                  </a:lnTo>
                  <a:cubicBezTo>
                    <a:pt x="1" y="1774"/>
                    <a:pt x="131" y="1921"/>
                    <a:pt x="294" y="1921"/>
                  </a:cubicBezTo>
                  <a:cubicBezTo>
                    <a:pt x="474" y="1921"/>
                    <a:pt x="604" y="1774"/>
                    <a:pt x="604" y="1611"/>
                  </a:cubicBezTo>
                  <a:lnTo>
                    <a:pt x="604" y="307"/>
                  </a:lnTo>
                  <a:cubicBezTo>
                    <a:pt x="604" y="103"/>
                    <a:pt x="453" y="1"/>
                    <a:pt x="302" y="1"/>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7" name="Google Shape;397;p26"/>
            <p:cNvSpPr/>
            <p:nvPr/>
          </p:nvSpPr>
          <p:spPr>
            <a:xfrm>
              <a:off x="3916415" y="1483996"/>
              <a:ext cx="13276" cy="41133"/>
            </a:xfrm>
            <a:custGeom>
              <a:rect b="b" l="l" r="r" t="t"/>
              <a:pathLst>
                <a:path extrusionOk="0" h="1921" w="620">
                  <a:moveTo>
                    <a:pt x="310" y="1"/>
                  </a:moveTo>
                  <a:cubicBezTo>
                    <a:pt x="155" y="1"/>
                    <a:pt x="0" y="103"/>
                    <a:pt x="0" y="307"/>
                  </a:cubicBezTo>
                  <a:lnTo>
                    <a:pt x="0" y="1611"/>
                  </a:lnTo>
                  <a:cubicBezTo>
                    <a:pt x="0" y="1774"/>
                    <a:pt x="147" y="1904"/>
                    <a:pt x="310" y="1921"/>
                  </a:cubicBezTo>
                  <a:cubicBezTo>
                    <a:pt x="473" y="1921"/>
                    <a:pt x="620" y="1774"/>
                    <a:pt x="620" y="1611"/>
                  </a:cubicBezTo>
                  <a:lnTo>
                    <a:pt x="620" y="307"/>
                  </a:lnTo>
                  <a:cubicBezTo>
                    <a:pt x="620" y="103"/>
                    <a:pt x="465" y="1"/>
                    <a:pt x="310" y="1"/>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8" name="Google Shape;398;p26"/>
            <p:cNvSpPr/>
            <p:nvPr/>
          </p:nvSpPr>
          <p:spPr>
            <a:xfrm>
              <a:off x="3835069" y="1567997"/>
              <a:ext cx="39099" cy="30791"/>
            </a:xfrm>
            <a:custGeom>
              <a:rect b="b" l="l" r="r" t="t"/>
              <a:pathLst>
                <a:path extrusionOk="0" h="1438" w="1826">
                  <a:moveTo>
                    <a:pt x="1379" y="0"/>
                  </a:moveTo>
                  <a:cubicBezTo>
                    <a:pt x="1312" y="0"/>
                    <a:pt x="1241" y="25"/>
                    <a:pt x="1174" y="84"/>
                  </a:cubicBezTo>
                  <a:lnTo>
                    <a:pt x="229" y="900"/>
                  </a:lnTo>
                  <a:cubicBezTo>
                    <a:pt x="1" y="1079"/>
                    <a:pt x="147" y="1438"/>
                    <a:pt x="424" y="1438"/>
                  </a:cubicBezTo>
                  <a:cubicBezTo>
                    <a:pt x="506" y="1438"/>
                    <a:pt x="571" y="1405"/>
                    <a:pt x="620" y="1356"/>
                  </a:cubicBezTo>
                  <a:lnTo>
                    <a:pt x="1582" y="541"/>
                  </a:lnTo>
                  <a:cubicBezTo>
                    <a:pt x="1825" y="336"/>
                    <a:pt x="1626" y="0"/>
                    <a:pt x="1379"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9" name="Google Shape;399;p26"/>
            <p:cNvSpPr/>
            <p:nvPr/>
          </p:nvSpPr>
          <p:spPr>
            <a:xfrm>
              <a:off x="3946564" y="1568404"/>
              <a:ext cx="38243" cy="30384"/>
            </a:xfrm>
            <a:custGeom>
              <a:rect b="b" l="l" r="r" t="t"/>
              <a:pathLst>
                <a:path extrusionOk="0" h="1419" w="1786">
                  <a:moveTo>
                    <a:pt x="434" y="0"/>
                  </a:moveTo>
                  <a:cubicBezTo>
                    <a:pt x="196" y="0"/>
                    <a:pt x="1" y="313"/>
                    <a:pt x="223" y="522"/>
                  </a:cubicBezTo>
                  <a:lnTo>
                    <a:pt x="1184" y="1337"/>
                  </a:lnTo>
                  <a:cubicBezTo>
                    <a:pt x="1232" y="1384"/>
                    <a:pt x="1294" y="1417"/>
                    <a:pt x="1372" y="1419"/>
                  </a:cubicBezTo>
                  <a:lnTo>
                    <a:pt x="1372" y="1419"/>
                  </a:lnTo>
                  <a:cubicBezTo>
                    <a:pt x="1660" y="1412"/>
                    <a:pt x="1786" y="1058"/>
                    <a:pt x="1576" y="881"/>
                  </a:cubicBezTo>
                  <a:lnTo>
                    <a:pt x="614" y="65"/>
                  </a:lnTo>
                  <a:cubicBezTo>
                    <a:pt x="555" y="20"/>
                    <a:pt x="493" y="0"/>
                    <a:pt x="434" y="0"/>
                  </a:cubicBezTo>
                  <a:close/>
                  <a:moveTo>
                    <a:pt x="1372" y="1419"/>
                  </a:moveTo>
                  <a:lnTo>
                    <a:pt x="1372" y="1419"/>
                  </a:lnTo>
                  <a:cubicBezTo>
                    <a:pt x="1369" y="1419"/>
                    <a:pt x="1367" y="1419"/>
                    <a:pt x="1364" y="1419"/>
                  </a:cubicBezTo>
                  <a:lnTo>
                    <a:pt x="1380" y="1419"/>
                  </a:lnTo>
                  <a:cubicBezTo>
                    <a:pt x="1377" y="1419"/>
                    <a:pt x="1375" y="1419"/>
                    <a:pt x="1372" y="1419"/>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0" name="Google Shape;400;p26"/>
            <p:cNvSpPr/>
            <p:nvPr/>
          </p:nvSpPr>
          <p:spPr>
            <a:xfrm>
              <a:off x="3941896" y="1507742"/>
              <a:ext cx="26894" cy="45309"/>
            </a:xfrm>
            <a:custGeom>
              <a:rect b="b" l="l" r="r" t="t"/>
              <a:pathLst>
                <a:path extrusionOk="0" h="2116" w="1256">
                  <a:moveTo>
                    <a:pt x="946" y="1"/>
                  </a:moveTo>
                  <a:cubicBezTo>
                    <a:pt x="791" y="1"/>
                    <a:pt x="636" y="102"/>
                    <a:pt x="636" y="306"/>
                  </a:cubicBezTo>
                  <a:lnTo>
                    <a:pt x="636" y="828"/>
                  </a:lnTo>
                  <a:lnTo>
                    <a:pt x="98" y="1643"/>
                  </a:lnTo>
                  <a:cubicBezTo>
                    <a:pt x="0" y="1790"/>
                    <a:pt x="49" y="1969"/>
                    <a:pt x="180" y="2067"/>
                  </a:cubicBezTo>
                  <a:cubicBezTo>
                    <a:pt x="229" y="2100"/>
                    <a:pt x="294" y="2116"/>
                    <a:pt x="359" y="2116"/>
                  </a:cubicBezTo>
                  <a:cubicBezTo>
                    <a:pt x="457" y="2116"/>
                    <a:pt x="555" y="2067"/>
                    <a:pt x="604" y="1985"/>
                  </a:cubicBezTo>
                  <a:lnTo>
                    <a:pt x="1207" y="1089"/>
                  </a:lnTo>
                  <a:cubicBezTo>
                    <a:pt x="1239" y="1040"/>
                    <a:pt x="1256" y="975"/>
                    <a:pt x="1256" y="909"/>
                  </a:cubicBezTo>
                  <a:lnTo>
                    <a:pt x="1256" y="306"/>
                  </a:lnTo>
                  <a:cubicBezTo>
                    <a:pt x="1256" y="102"/>
                    <a:pt x="1101" y="1"/>
                    <a:pt x="946" y="1"/>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1" name="Google Shape;401;p26"/>
            <p:cNvSpPr/>
            <p:nvPr/>
          </p:nvSpPr>
          <p:spPr>
            <a:xfrm>
              <a:off x="3851471" y="1507742"/>
              <a:ext cx="26551" cy="45309"/>
            </a:xfrm>
            <a:custGeom>
              <a:rect b="b" l="l" r="r" t="t"/>
              <a:pathLst>
                <a:path extrusionOk="0" h="2116" w="1240">
                  <a:moveTo>
                    <a:pt x="302" y="1"/>
                  </a:moveTo>
                  <a:cubicBezTo>
                    <a:pt x="152" y="1"/>
                    <a:pt x="1" y="102"/>
                    <a:pt x="1" y="306"/>
                  </a:cubicBezTo>
                  <a:lnTo>
                    <a:pt x="1" y="909"/>
                  </a:lnTo>
                  <a:cubicBezTo>
                    <a:pt x="1" y="975"/>
                    <a:pt x="17" y="1040"/>
                    <a:pt x="50" y="1089"/>
                  </a:cubicBezTo>
                  <a:lnTo>
                    <a:pt x="637" y="1985"/>
                  </a:lnTo>
                  <a:cubicBezTo>
                    <a:pt x="702" y="2067"/>
                    <a:pt x="783" y="2116"/>
                    <a:pt x="897" y="2116"/>
                  </a:cubicBezTo>
                  <a:cubicBezTo>
                    <a:pt x="946" y="2116"/>
                    <a:pt x="1012" y="2100"/>
                    <a:pt x="1061" y="2067"/>
                  </a:cubicBezTo>
                  <a:cubicBezTo>
                    <a:pt x="1207" y="1969"/>
                    <a:pt x="1240" y="1774"/>
                    <a:pt x="1142" y="1643"/>
                  </a:cubicBezTo>
                  <a:lnTo>
                    <a:pt x="604" y="828"/>
                  </a:lnTo>
                  <a:lnTo>
                    <a:pt x="604" y="306"/>
                  </a:lnTo>
                  <a:cubicBezTo>
                    <a:pt x="604" y="102"/>
                    <a:pt x="453" y="1"/>
                    <a:pt x="302" y="1"/>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2" name="Google Shape;402;p26"/>
            <p:cNvSpPr/>
            <p:nvPr/>
          </p:nvSpPr>
          <p:spPr>
            <a:xfrm>
              <a:off x="3851471" y="1596069"/>
              <a:ext cx="27922" cy="45309"/>
            </a:xfrm>
            <a:custGeom>
              <a:rect b="b" l="l" r="r" t="t"/>
              <a:pathLst>
                <a:path extrusionOk="0" h="2116" w="1304">
                  <a:moveTo>
                    <a:pt x="884" y="1"/>
                  </a:moveTo>
                  <a:cubicBezTo>
                    <a:pt x="795" y="1"/>
                    <a:pt x="704" y="42"/>
                    <a:pt x="637" y="143"/>
                  </a:cubicBezTo>
                  <a:lnTo>
                    <a:pt x="50" y="1040"/>
                  </a:lnTo>
                  <a:cubicBezTo>
                    <a:pt x="17" y="1089"/>
                    <a:pt x="1" y="1154"/>
                    <a:pt x="1" y="1203"/>
                  </a:cubicBezTo>
                  <a:lnTo>
                    <a:pt x="1" y="1822"/>
                  </a:lnTo>
                  <a:cubicBezTo>
                    <a:pt x="1" y="1985"/>
                    <a:pt x="131" y="2116"/>
                    <a:pt x="294" y="2116"/>
                  </a:cubicBezTo>
                  <a:cubicBezTo>
                    <a:pt x="474" y="2116"/>
                    <a:pt x="604" y="1985"/>
                    <a:pt x="604" y="1806"/>
                  </a:cubicBezTo>
                  <a:lnTo>
                    <a:pt x="604" y="1284"/>
                  </a:lnTo>
                  <a:lnTo>
                    <a:pt x="1142" y="469"/>
                  </a:lnTo>
                  <a:cubicBezTo>
                    <a:pt x="1303" y="239"/>
                    <a:pt x="1099" y="1"/>
                    <a:pt x="884" y="1"/>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3" name="Google Shape;403;p26"/>
            <p:cNvSpPr/>
            <p:nvPr/>
          </p:nvSpPr>
          <p:spPr>
            <a:xfrm>
              <a:off x="3940526" y="1596240"/>
              <a:ext cx="28264" cy="45138"/>
            </a:xfrm>
            <a:custGeom>
              <a:rect b="b" l="l" r="r" t="t"/>
              <a:pathLst>
                <a:path extrusionOk="0" h="2108" w="1320">
                  <a:moveTo>
                    <a:pt x="430" y="0"/>
                  </a:moveTo>
                  <a:cubicBezTo>
                    <a:pt x="215" y="0"/>
                    <a:pt x="0" y="235"/>
                    <a:pt x="162" y="477"/>
                  </a:cubicBezTo>
                  <a:lnTo>
                    <a:pt x="700" y="1292"/>
                  </a:lnTo>
                  <a:lnTo>
                    <a:pt x="700" y="1814"/>
                  </a:lnTo>
                  <a:cubicBezTo>
                    <a:pt x="700" y="1977"/>
                    <a:pt x="847" y="2108"/>
                    <a:pt x="1010" y="2108"/>
                  </a:cubicBezTo>
                  <a:cubicBezTo>
                    <a:pt x="1173" y="2108"/>
                    <a:pt x="1303" y="1977"/>
                    <a:pt x="1320" y="1814"/>
                  </a:cubicBezTo>
                  <a:lnTo>
                    <a:pt x="1320" y="1211"/>
                  </a:lnTo>
                  <a:cubicBezTo>
                    <a:pt x="1320" y="1146"/>
                    <a:pt x="1303" y="1097"/>
                    <a:pt x="1271" y="1048"/>
                  </a:cubicBezTo>
                  <a:lnTo>
                    <a:pt x="668" y="135"/>
                  </a:lnTo>
                  <a:cubicBezTo>
                    <a:pt x="606" y="40"/>
                    <a:pt x="518" y="0"/>
                    <a:pt x="430"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4" name="Google Shape;404;p26"/>
            <p:cNvSpPr/>
            <p:nvPr/>
          </p:nvSpPr>
          <p:spPr>
            <a:xfrm>
              <a:off x="4005770" y="1556177"/>
              <a:ext cx="69505" cy="12933"/>
            </a:xfrm>
            <a:custGeom>
              <a:rect b="b" l="l" r="r" t="t"/>
              <a:pathLst>
                <a:path extrusionOk="0" h="604" w="3246">
                  <a:moveTo>
                    <a:pt x="408" y="1"/>
                  </a:moveTo>
                  <a:cubicBezTo>
                    <a:pt x="1" y="1"/>
                    <a:pt x="1" y="604"/>
                    <a:pt x="408" y="604"/>
                  </a:cubicBezTo>
                  <a:lnTo>
                    <a:pt x="2854" y="604"/>
                  </a:lnTo>
                  <a:cubicBezTo>
                    <a:pt x="3245" y="604"/>
                    <a:pt x="3245" y="1"/>
                    <a:pt x="2854" y="1"/>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5" name="Google Shape;405;p26"/>
            <p:cNvSpPr/>
            <p:nvPr/>
          </p:nvSpPr>
          <p:spPr>
            <a:xfrm>
              <a:off x="3744644" y="1556177"/>
              <a:ext cx="69848" cy="12933"/>
            </a:xfrm>
            <a:custGeom>
              <a:rect b="b" l="l" r="r" t="t"/>
              <a:pathLst>
                <a:path extrusionOk="0" h="604" w="3262">
                  <a:moveTo>
                    <a:pt x="409" y="1"/>
                  </a:moveTo>
                  <a:cubicBezTo>
                    <a:pt x="1" y="1"/>
                    <a:pt x="1" y="604"/>
                    <a:pt x="409" y="604"/>
                  </a:cubicBezTo>
                  <a:lnTo>
                    <a:pt x="2854" y="604"/>
                  </a:lnTo>
                  <a:cubicBezTo>
                    <a:pt x="3262" y="604"/>
                    <a:pt x="3262" y="1"/>
                    <a:pt x="2854" y="1"/>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6" name="Google Shape;406;p26"/>
            <p:cNvSpPr/>
            <p:nvPr/>
          </p:nvSpPr>
          <p:spPr>
            <a:xfrm>
              <a:off x="3903504" y="1399523"/>
              <a:ext cx="13276" cy="65565"/>
            </a:xfrm>
            <a:custGeom>
              <a:rect b="b" l="l" r="r" t="t"/>
              <a:pathLst>
                <a:path extrusionOk="0" h="3062" w="620">
                  <a:moveTo>
                    <a:pt x="310" y="0"/>
                  </a:moveTo>
                  <a:cubicBezTo>
                    <a:pt x="155" y="0"/>
                    <a:pt x="0" y="102"/>
                    <a:pt x="0" y="306"/>
                  </a:cubicBezTo>
                  <a:lnTo>
                    <a:pt x="0" y="2752"/>
                  </a:lnTo>
                  <a:cubicBezTo>
                    <a:pt x="0" y="2915"/>
                    <a:pt x="147" y="3061"/>
                    <a:pt x="310" y="3061"/>
                  </a:cubicBezTo>
                  <a:cubicBezTo>
                    <a:pt x="473" y="3061"/>
                    <a:pt x="620" y="2915"/>
                    <a:pt x="620" y="2752"/>
                  </a:cubicBezTo>
                  <a:lnTo>
                    <a:pt x="620" y="306"/>
                  </a:lnTo>
                  <a:cubicBezTo>
                    <a:pt x="620" y="102"/>
                    <a:pt x="465" y="0"/>
                    <a:pt x="310"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7" name="Google Shape;407;p26"/>
            <p:cNvSpPr/>
            <p:nvPr/>
          </p:nvSpPr>
          <p:spPr>
            <a:xfrm>
              <a:off x="3903504" y="1660306"/>
              <a:ext cx="13276" cy="65565"/>
            </a:xfrm>
            <a:custGeom>
              <a:rect b="b" l="l" r="r" t="t"/>
              <a:pathLst>
                <a:path extrusionOk="0" h="3062" w="620">
                  <a:moveTo>
                    <a:pt x="310" y="0"/>
                  </a:moveTo>
                  <a:cubicBezTo>
                    <a:pt x="155" y="0"/>
                    <a:pt x="0" y="102"/>
                    <a:pt x="0" y="306"/>
                  </a:cubicBezTo>
                  <a:lnTo>
                    <a:pt x="0" y="2751"/>
                  </a:lnTo>
                  <a:cubicBezTo>
                    <a:pt x="0" y="2914"/>
                    <a:pt x="147" y="3061"/>
                    <a:pt x="310" y="3061"/>
                  </a:cubicBezTo>
                  <a:cubicBezTo>
                    <a:pt x="473" y="3061"/>
                    <a:pt x="620" y="2914"/>
                    <a:pt x="620" y="2751"/>
                  </a:cubicBezTo>
                  <a:lnTo>
                    <a:pt x="620" y="306"/>
                  </a:lnTo>
                  <a:cubicBezTo>
                    <a:pt x="620" y="102"/>
                    <a:pt x="465" y="0"/>
                    <a:pt x="310"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pic>
        <p:nvPicPr>
          <p:cNvPr id="408" name="Google Shape;408;p26"/>
          <p:cNvPicPr preferRelativeResize="0"/>
          <p:nvPr/>
        </p:nvPicPr>
        <p:blipFill rotWithShape="1">
          <a:blip r:embed="rId8">
            <a:alphaModFix/>
          </a:blip>
          <a:srcRect b="26497" l="0" r="0" t="0"/>
          <a:stretch/>
        </p:blipFill>
        <p:spPr>
          <a:xfrm>
            <a:off x="4985775" y="3413934"/>
            <a:ext cx="467350" cy="343516"/>
          </a:xfrm>
          <a:prstGeom prst="rect">
            <a:avLst/>
          </a:prstGeom>
          <a:noFill/>
          <a:ln>
            <a:noFill/>
          </a:ln>
        </p:spPr>
      </p:pic>
      <p:pic>
        <p:nvPicPr>
          <p:cNvPr id="409" name="Google Shape;409;p26"/>
          <p:cNvPicPr preferRelativeResize="0"/>
          <p:nvPr/>
        </p:nvPicPr>
        <p:blipFill rotWithShape="1">
          <a:blip r:embed="rId9">
            <a:alphaModFix/>
          </a:blip>
          <a:srcRect b="26367" l="0" r="0" t="0"/>
          <a:stretch/>
        </p:blipFill>
        <p:spPr>
          <a:xfrm>
            <a:off x="451438" y="4310848"/>
            <a:ext cx="392056" cy="288675"/>
          </a:xfrm>
          <a:prstGeom prst="rect">
            <a:avLst/>
          </a:prstGeom>
          <a:noFill/>
          <a:ln>
            <a:noFill/>
          </a:ln>
        </p:spPr>
      </p:pic>
      <p:pic>
        <p:nvPicPr>
          <p:cNvPr id="410" name="Google Shape;410;p26"/>
          <p:cNvPicPr preferRelativeResize="0"/>
          <p:nvPr/>
        </p:nvPicPr>
        <p:blipFill>
          <a:blip r:embed="rId10">
            <a:alphaModFix/>
          </a:blip>
          <a:stretch>
            <a:fillRect/>
          </a:stretch>
        </p:blipFill>
        <p:spPr>
          <a:xfrm>
            <a:off x="5054750" y="4340988"/>
            <a:ext cx="280350" cy="2803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pic>
        <p:nvPicPr>
          <p:cNvPr id="415" name="Google Shape;415;p27"/>
          <p:cNvPicPr preferRelativeResize="0"/>
          <p:nvPr>
            <p:ph idx="2" type="pic"/>
          </p:nvPr>
        </p:nvPicPr>
        <p:blipFill rotWithShape="1">
          <a:blip r:embed="rId3">
            <a:alphaModFix/>
          </a:blip>
          <a:srcRect b="0" l="54910" r="10338" t="0"/>
          <a:stretch/>
        </p:blipFill>
        <p:spPr>
          <a:xfrm>
            <a:off x="0" y="0"/>
            <a:ext cx="2681825" cy="5143501"/>
          </a:xfrm>
          <a:prstGeom prst="rect">
            <a:avLst/>
          </a:prstGeom>
          <a:noFill/>
          <a:ln>
            <a:noFill/>
          </a:ln>
        </p:spPr>
      </p:pic>
      <p:sp>
        <p:nvSpPr>
          <p:cNvPr id="416" name="Google Shape;416;p27"/>
          <p:cNvSpPr/>
          <p:nvPr/>
        </p:nvSpPr>
        <p:spPr>
          <a:xfrm rot="-5400000">
            <a:off x="-299172" y="2077483"/>
            <a:ext cx="5147786" cy="988533"/>
          </a:xfrm>
          <a:custGeom>
            <a:rect b="b" l="l" r="r" t="t"/>
            <a:pathLst>
              <a:path extrusionOk="0" h="54949" w="285750">
                <a:moveTo>
                  <a:pt x="0" y="1"/>
                </a:moveTo>
                <a:lnTo>
                  <a:pt x="0" y="54948"/>
                </a:lnTo>
                <a:lnTo>
                  <a:pt x="285750" y="54948"/>
                </a:lnTo>
                <a:lnTo>
                  <a:pt x="285750" y="5918"/>
                </a:lnTo>
                <a:cubicBezTo>
                  <a:pt x="257008" y="24647"/>
                  <a:pt x="224349" y="37672"/>
                  <a:pt x="189428" y="43530"/>
                </a:cubicBezTo>
                <a:cubicBezTo>
                  <a:pt x="175736" y="45826"/>
                  <a:pt x="161695" y="47011"/>
                  <a:pt x="147408" y="47011"/>
                </a:cubicBezTo>
                <a:cubicBezTo>
                  <a:pt x="145023" y="47011"/>
                  <a:pt x="142630" y="46978"/>
                  <a:pt x="140232" y="46911"/>
                </a:cubicBezTo>
                <a:cubicBezTo>
                  <a:pt x="137029" y="46816"/>
                  <a:pt x="133802" y="46673"/>
                  <a:pt x="130576" y="46459"/>
                </a:cubicBezTo>
                <a:cubicBezTo>
                  <a:pt x="91416" y="43887"/>
                  <a:pt x="54924" y="32564"/>
                  <a:pt x="22872" y="14538"/>
                </a:cubicBezTo>
                <a:cubicBezTo>
                  <a:pt x="14966" y="10085"/>
                  <a:pt x="7334" y="5228"/>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7"/>
          <p:cNvSpPr txBox="1"/>
          <p:nvPr>
            <p:ph type="title"/>
          </p:nvPr>
        </p:nvSpPr>
        <p:spPr>
          <a:xfrm>
            <a:off x="3001275" y="621800"/>
            <a:ext cx="6035400" cy="338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chemeClr val="dk2"/>
                </a:solidFill>
              </a:rPr>
              <a:t>Current SOC challenges</a:t>
            </a:r>
            <a:endParaRPr sz="2200">
              <a:solidFill>
                <a:schemeClr val="dk2"/>
              </a:solidFill>
            </a:endParaRPr>
          </a:p>
        </p:txBody>
      </p:sp>
      <p:sp>
        <p:nvSpPr>
          <p:cNvPr id="418" name="Google Shape;418;p27"/>
          <p:cNvSpPr txBox="1"/>
          <p:nvPr>
            <p:ph idx="1" type="subTitle"/>
          </p:nvPr>
        </p:nvSpPr>
        <p:spPr>
          <a:xfrm>
            <a:off x="3001275" y="365750"/>
            <a:ext cx="6057600" cy="15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1200">
                <a:solidFill>
                  <a:schemeClr val="accent2"/>
                </a:solidFill>
                <a:latin typeface="Archivo SemiBold"/>
                <a:ea typeface="Archivo SemiBold"/>
                <a:cs typeface="Archivo SemiBold"/>
                <a:sym typeface="Archivo SemiBold"/>
              </a:rPr>
              <a:t>Add/ Remove challenges</a:t>
            </a:r>
            <a:endParaRPr sz="1200">
              <a:solidFill>
                <a:schemeClr val="accent2"/>
              </a:solidFill>
              <a:latin typeface="Archivo SemiBold"/>
              <a:ea typeface="Archivo SemiBold"/>
              <a:cs typeface="Archivo SemiBold"/>
              <a:sym typeface="Archivo SemiBold"/>
            </a:endParaRPr>
          </a:p>
        </p:txBody>
      </p:sp>
      <p:sp>
        <p:nvSpPr>
          <p:cNvPr id="419" name="Google Shape;419;p27"/>
          <p:cNvSpPr txBox="1"/>
          <p:nvPr>
            <p:ph idx="12" type="sldNum"/>
          </p:nvPr>
        </p:nvSpPr>
        <p:spPr>
          <a:xfrm>
            <a:off x="8138100" y="4762502"/>
            <a:ext cx="548700" cy="4572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420" name="Google Shape;420;p27"/>
          <p:cNvSpPr txBox="1"/>
          <p:nvPr>
            <p:ph idx="2" type="sldNum"/>
          </p:nvPr>
        </p:nvSpPr>
        <p:spPr>
          <a:xfrm>
            <a:off x="2225500" y="4762500"/>
            <a:ext cx="6162000" cy="4572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
                <a:solidFill>
                  <a:schemeClr val="accent6"/>
                </a:solidFill>
              </a:rPr>
              <a:t>© Deepwatch 2022. Confidential and proprietary. </a:t>
            </a:r>
            <a:r>
              <a:rPr lang="en">
                <a:solidFill>
                  <a:schemeClr val="accent6"/>
                </a:solidFill>
                <a:latin typeface="Arial"/>
                <a:ea typeface="Arial"/>
                <a:cs typeface="Arial"/>
                <a:sym typeface="Arial"/>
              </a:rPr>
              <a:t>| www.deepwatch.com</a:t>
            </a:r>
            <a:endParaRPr/>
          </a:p>
        </p:txBody>
      </p:sp>
      <p:cxnSp>
        <p:nvCxnSpPr>
          <p:cNvPr id="421" name="Google Shape;421;p27"/>
          <p:cNvCxnSpPr/>
          <p:nvPr/>
        </p:nvCxnSpPr>
        <p:spPr>
          <a:xfrm>
            <a:off x="3001275" y="1486775"/>
            <a:ext cx="5136900" cy="0"/>
          </a:xfrm>
          <a:prstGeom prst="straightConnector1">
            <a:avLst/>
          </a:prstGeom>
          <a:noFill/>
          <a:ln cap="flat" cmpd="sng" w="9525">
            <a:solidFill>
              <a:srgbClr val="BFBFBF"/>
            </a:solidFill>
            <a:prstDash val="solid"/>
            <a:round/>
            <a:headEnd len="med" w="med" type="none"/>
            <a:tailEnd len="med" w="med" type="none"/>
          </a:ln>
        </p:spPr>
      </p:cxnSp>
      <p:sp>
        <p:nvSpPr>
          <p:cNvPr id="422" name="Google Shape;422;p27"/>
          <p:cNvSpPr txBox="1"/>
          <p:nvPr/>
        </p:nvSpPr>
        <p:spPr>
          <a:xfrm>
            <a:off x="3663825" y="1210733"/>
            <a:ext cx="4723800" cy="153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800"/>
              </a:spcBef>
              <a:spcAft>
                <a:spcPts val="800"/>
              </a:spcAft>
              <a:buClr>
                <a:srgbClr val="000000"/>
              </a:buClr>
              <a:buSzPts val="3800"/>
              <a:buFont typeface="Arial"/>
              <a:buNone/>
            </a:pPr>
            <a:r>
              <a:rPr lang="en" sz="1000">
                <a:solidFill>
                  <a:schemeClr val="dk1"/>
                </a:solidFill>
                <a:latin typeface="Archivo"/>
                <a:ea typeface="Archivo"/>
                <a:cs typeface="Archivo"/>
                <a:sym typeface="Archivo"/>
              </a:rPr>
              <a:t>No 24x7x365 coverage</a:t>
            </a:r>
            <a:endParaRPr sz="1000">
              <a:solidFill>
                <a:schemeClr val="dk1"/>
              </a:solidFill>
              <a:latin typeface="Archivo"/>
              <a:ea typeface="Archivo"/>
              <a:cs typeface="Archivo"/>
              <a:sym typeface="Archivo"/>
            </a:endParaRPr>
          </a:p>
        </p:txBody>
      </p:sp>
      <p:cxnSp>
        <p:nvCxnSpPr>
          <p:cNvPr id="423" name="Google Shape;423;p27"/>
          <p:cNvCxnSpPr/>
          <p:nvPr/>
        </p:nvCxnSpPr>
        <p:spPr>
          <a:xfrm>
            <a:off x="3001275" y="1867775"/>
            <a:ext cx="5136900" cy="0"/>
          </a:xfrm>
          <a:prstGeom prst="straightConnector1">
            <a:avLst/>
          </a:prstGeom>
          <a:noFill/>
          <a:ln cap="flat" cmpd="sng" w="9525">
            <a:solidFill>
              <a:srgbClr val="BFBFBF"/>
            </a:solidFill>
            <a:prstDash val="solid"/>
            <a:round/>
            <a:headEnd len="med" w="med" type="none"/>
            <a:tailEnd len="med" w="med" type="none"/>
          </a:ln>
        </p:spPr>
      </p:cxnSp>
      <p:sp>
        <p:nvSpPr>
          <p:cNvPr id="424" name="Google Shape;424;p27"/>
          <p:cNvSpPr txBox="1"/>
          <p:nvPr/>
        </p:nvSpPr>
        <p:spPr>
          <a:xfrm>
            <a:off x="3663825" y="1591733"/>
            <a:ext cx="4723800" cy="153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800"/>
              </a:spcBef>
              <a:spcAft>
                <a:spcPts val="800"/>
              </a:spcAft>
              <a:buClr>
                <a:srgbClr val="000000"/>
              </a:buClr>
              <a:buSzPts val="3800"/>
              <a:buFont typeface="Arial"/>
              <a:buNone/>
            </a:pPr>
            <a:r>
              <a:rPr lang="en" sz="1000">
                <a:solidFill>
                  <a:schemeClr val="dk1"/>
                </a:solidFill>
                <a:latin typeface="Archivo"/>
                <a:ea typeface="Archivo"/>
                <a:cs typeface="Archivo"/>
                <a:sym typeface="Archivo"/>
              </a:rPr>
              <a:t>Difficulty s</a:t>
            </a:r>
            <a:r>
              <a:rPr lang="en" sz="1000">
                <a:solidFill>
                  <a:schemeClr val="dk1"/>
                </a:solidFill>
                <a:latin typeface="Archivo"/>
                <a:ea typeface="Archivo"/>
                <a:cs typeface="Archivo"/>
                <a:sym typeface="Archivo"/>
              </a:rPr>
              <a:t>taffing</a:t>
            </a:r>
            <a:r>
              <a:rPr lang="en" sz="1000">
                <a:solidFill>
                  <a:schemeClr val="dk1"/>
                </a:solidFill>
                <a:latin typeface="Archivo"/>
                <a:ea typeface="Archivo"/>
                <a:cs typeface="Archivo"/>
                <a:sym typeface="Archivo"/>
              </a:rPr>
              <a:t> critical roles</a:t>
            </a:r>
            <a:endParaRPr sz="1000">
              <a:solidFill>
                <a:schemeClr val="dk1"/>
              </a:solidFill>
              <a:latin typeface="Archivo"/>
              <a:ea typeface="Archivo"/>
              <a:cs typeface="Archivo"/>
              <a:sym typeface="Archivo"/>
            </a:endParaRPr>
          </a:p>
        </p:txBody>
      </p:sp>
      <p:cxnSp>
        <p:nvCxnSpPr>
          <p:cNvPr id="425" name="Google Shape;425;p27"/>
          <p:cNvCxnSpPr/>
          <p:nvPr/>
        </p:nvCxnSpPr>
        <p:spPr>
          <a:xfrm>
            <a:off x="3001275" y="2401175"/>
            <a:ext cx="5136900" cy="0"/>
          </a:xfrm>
          <a:prstGeom prst="straightConnector1">
            <a:avLst/>
          </a:prstGeom>
          <a:noFill/>
          <a:ln cap="flat" cmpd="sng" w="9525">
            <a:solidFill>
              <a:srgbClr val="BFBFBF"/>
            </a:solidFill>
            <a:prstDash val="solid"/>
            <a:round/>
            <a:headEnd len="med" w="med" type="none"/>
            <a:tailEnd len="med" w="med" type="none"/>
          </a:ln>
        </p:spPr>
      </p:cxnSp>
      <p:sp>
        <p:nvSpPr>
          <p:cNvPr id="426" name="Google Shape;426;p27"/>
          <p:cNvSpPr txBox="1"/>
          <p:nvPr/>
        </p:nvSpPr>
        <p:spPr>
          <a:xfrm>
            <a:off x="3663825" y="1972733"/>
            <a:ext cx="4723800" cy="330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800"/>
              </a:spcBef>
              <a:spcAft>
                <a:spcPts val="800"/>
              </a:spcAft>
              <a:buClr>
                <a:srgbClr val="000000"/>
              </a:buClr>
              <a:buSzPts val="3800"/>
              <a:buFont typeface="Arial"/>
              <a:buNone/>
            </a:pPr>
            <a:r>
              <a:rPr lang="en" sz="1000">
                <a:solidFill>
                  <a:schemeClr val="dk1"/>
                </a:solidFill>
                <a:latin typeface="Archivo"/>
                <a:ea typeface="Archivo"/>
                <a:cs typeface="Archivo"/>
                <a:sym typeface="Archivo"/>
              </a:rPr>
              <a:t>High cost of </a:t>
            </a:r>
            <a:r>
              <a:rPr lang="en" sz="1000">
                <a:solidFill>
                  <a:schemeClr val="dk1"/>
                </a:solidFill>
                <a:latin typeface="Archivo"/>
                <a:ea typeface="Archivo"/>
                <a:cs typeface="Archivo"/>
                <a:sym typeface="Archivo"/>
              </a:rPr>
              <a:t>maintaining</a:t>
            </a:r>
            <a:r>
              <a:rPr lang="en" sz="1000">
                <a:solidFill>
                  <a:schemeClr val="dk1"/>
                </a:solidFill>
                <a:latin typeface="Archivo"/>
                <a:ea typeface="Archivo"/>
                <a:cs typeface="Archivo"/>
                <a:sym typeface="Archivo"/>
              </a:rPr>
              <a:t> and updating security stack and </a:t>
            </a:r>
            <a:r>
              <a:rPr lang="en" sz="1000">
                <a:solidFill>
                  <a:schemeClr val="dk1"/>
                </a:solidFill>
                <a:latin typeface="Archivo"/>
                <a:ea typeface="Archivo"/>
                <a:cs typeface="Archivo"/>
                <a:sym typeface="Archivo"/>
              </a:rPr>
              <a:t>costs related to storage and retrieval or for building a data lake.</a:t>
            </a:r>
            <a:endParaRPr sz="1000">
              <a:solidFill>
                <a:schemeClr val="dk1"/>
              </a:solidFill>
              <a:latin typeface="Archivo"/>
              <a:ea typeface="Archivo"/>
              <a:cs typeface="Archivo"/>
              <a:sym typeface="Archivo"/>
            </a:endParaRPr>
          </a:p>
        </p:txBody>
      </p:sp>
      <p:cxnSp>
        <p:nvCxnSpPr>
          <p:cNvPr id="427" name="Google Shape;427;p27"/>
          <p:cNvCxnSpPr/>
          <p:nvPr/>
        </p:nvCxnSpPr>
        <p:spPr>
          <a:xfrm>
            <a:off x="3001275" y="2782175"/>
            <a:ext cx="5136900" cy="0"/>
          </a:xfrm>
          <a:prstGeom prst="straightConnector1">
            <a:avLst/>
          </a:prstGeom>
          <a:noFill/>
          <a:ln cap="flat" cmpd="sng" w="9525">
            <a:solidFill>
              <a:srgbClr val="BFBFBF"/>
            </a:solidFill>
            <a:prstDash val="solid"/>
            <a:round/>
            <a:headEnd len="med" w="med" type="none"/>
            <a:tailEnd len="med" w="med" type="none"/>
          </a:ln>
        </p:spPr>
      </p:cxnSp>
      <p:sp>
        <p:nvSpPr>
          <p:cNvPr id="428" name="Google Shape;428;p27"/>
          <p:cNvSpPr txBox="1"/>
          <p:nvPr/>
        </p:nvSpPr>
        <p:spPr>
          <a:xfrm>
            <a:off x="3663825" y="2506133"/>
            <a:ext cx="4723800" cy="153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800"/>
              </a:spcBef>
              <a:spcAft>
                <a:spcPts val="800"/>
              </a:spcAft>
              <a:buClr>
                <a:srgbClr val="000000"/>
              </a:buClr>
              <a:buSzPts val="3800"/>
              <a:buFont typeface="Arial"/>
              <a:buNone/>
            </a:pPr>
            <a:r>
              <a:rPr lang="en" sz="1000">
                <a:solidFill>
                  <a:schemeClr val="dk1"/>
                </a:solidFill>
                <a:latin typeface="Archivo"/>
                <a:ea typeface="Archivo"/>
                <a:cs typeface="Archivo"/>
                <a:sym typeface="Archivo"/>
              </a:rPr>
              <a:t>Alert overload and difficulty weeding out false </a:t>
            </a:r>
            <a:r>
              <a:rPr lang="en" sz="1000">
                <a:solidFill>
                  <a:schemeClr val="dk1"/>
                </a:solidFill>
                <a:latin typeface="Archivo"/>
                <a:ea typeface="Archivo"/>
                <a:cs typeface="Archivo"/>
                <a:sym typeface="Archivo"/>
              </a:rPr>
              <a:t>positives</a:t>
            </a:r>
            <a:r>
              <a:rPr lang="en" sz="1000">
                <a:solidFill>
                  <a:schemeClr val="dk1"/>
                </a:solidFill>
                <a:latin typeface="Archivo"/>
                <a:ea typeface="Archivo"/>
                <a:cs typeface="Archivo"/>
                <a:sym typeface="Archivo"/>
              </a:rPr>
              <a:t> </a:t>
            </a:r>
            <a:endParaRPr sz="1000">
              <a:solidFill>
                <a:schemeClr val="dk1"/>
              </a:solidFill>
              <a:latin typeface="Archivo"/>
              <a:ea typeface="Archivo"/>
              <a:cs typeface="Archivo"/>
              <a:sym typeface="Archivo"/>
            </a:endParaRPr>
          </a:p>
        </p:txBody>
      </p:sp>
      <p:cxnSp>
        <p:nvCxnSpPr>
          <p:cNvPr id="429" name="Google Shape;429;p27"/>
          <p:cNvCxnSpPr/>
          <p:nvPr/>
        </p:nvCxnSpPr>
        <p:spPr>
          <a:xfrm>
            <a:off x="3001275" y="3163175"/>
            <a:ext cx="5136900" cy="0"/>
          </a:xfrm>
          <a:prstGeom prst="straightConnector1">
            <a:avLst/>
          </a:prstGeom>
          <a:noFill/>
          <a:ln cap="flat" cmpd="sng" w="9525">
            <a:solidFill>
              <a:srgbClr val="BFBFBF"/>
            </a:solidFill>
            <a:prstDash val="solid"/>
            <a:round/>
            <a:headEnd len="med" w="med" type="none"/>
            <a:tailEnd len="med" w="med" type="none"/>
          </a:ln>
        </p:spPr>
      </p:cxnSp>
      <p:sp>
        <p:nvSpPr>
          <p:cNvPr id="430" name="Google Shape;430;p27"/>
          <p:cNvSpPr txBox="1"/>
          <p:nvPr/>
        </p:nvSpPr>
        <p:spPr>
          <a:xfrm>
            <a:off x="3663825" y="2887133"/>
            <a:ext cx="4723800" cy="153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800"/>
              </a:spcBef>
              <a:spcAft>
                <a:spcPts val="800"/>
              </a:spcAft>
              <a:buClr>
                <a:srgbClr val="000000"/>
              </a:buClr>
              <a:buSzPts val="3800"/>
              <a:buFont typeface="Arial"/>
              <a:buNone/>
            </a:pPr>
            <a:r>
              <a:rPr lang="en" sz="1000">
                <a:solidFill>
                  <a:schemeClr val="dk1"/>
                </a:solidFill>
                <a:latin typeface="Archivo"/>
                <a:ea typeface="Archivo"/>
                <a:cs typeface="Archivo"/>
                <a:sym typeface="Archivo"/>
              </a:rPr>
              <a:t>Inability to r</a:t>
            </a:r>
            <a:r>
              <a:rPr lang="en" sz="1000">
                <a:solidFill>
                  <a:schemeClr val="dk1"/>
                </a:solidFill>
                <a:latin typeface="Archivo"/>
                <a:ea typeface="Archivo"/>
                <a:cs typeface="Archivo"/>
                <a:sym typeface="Archivo"/>
              </a:rPr>
              <a:t>apidly</a:t>
            </a:r>
            <a:r>
              <a:rPr lang="en" sz="1000">
                <a:solidFill>
                  <a:schemeClr val="dk1"/>
                </a:solidFill>
                <a:latin typeface="Archivo"/>
                <a:ea typeface="Archivo"/>
                <a:cs typeface="Archivo"/>
                <a:sym typeface="Archivo"/>
              </a:rPr>
              <a:t> responding to identified threats</a:t>
            </a:r>
            <a:endParaRPr sz="1000">
              <a:solidFill>
                <a:schemeClr val="dk1"/>
              </a:solidFill>
              <a:latin typeface="Archivo"/>
              <a:ea typeface="Archivo"/>
              <a:cs typeface="Archivo"/>
              <a:sym typeface="Archivo"/>
            </a:endParaRPr>
          </a:p>
        </p:txBody>
      </p:sp>
      <p:cxnSp>
        <p:nvCxnSpPr>
          <p:cNvPr id="431" name="Google Shape;431;p27"/>
          <p:cNvCxnSpPr/>
          <p:nvPr/>
        </p:nvCxnSpPr>
        <p:spPr>
          <a:xfrm>
            <a:off x="3001275" y="3544175"/>
            <a:ext cx="5136900" cy="0"/>
          </a:xfrm>
          <a:prstGeom prst="straightConnector1">
            <a:avLst/>
          </a:prstGeom>
          <a:noFill/>
          <a:ln cap="flat" cmpd="sng" w="9525">
            <a:solidFill>
              <a:srgbClr val="BFBFBF"/>
            </a:solidFill>
            <a:prstDash val="solid"/>
            <a:round/>
            <a:headEnd len="med" w="med" type="none"/>
            <a:tailEnd len="med" w="med" type="none"/>
          </a:ln>
        </p:spPr>
      </p:cxnSp>
      <p:sp>
        <p:nvSpPr>
          <p:cNvPr id="432" name="Google Shape;432;p27"/>
          <p:cNvSpPr txBox="1"/>
          <p:nvPr/>
        </p:nvSpPr>
        <p:spPr>
          <a:xfrm>
            <a:off x="3663825" y="3268133"/>
            <a:ext cx="4723800" cy="153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800"/>
              </a:spcBef>
              <a:spcAft>
                <a:spcPts val="800"/>
              </a:spcAft>
              <a:buClr>
                <a:srgbClr val="000000"/>
              </a:buClr>
              <a:buSzPts val="3800"/>
              <a:buFont typeface="Arial"/>
              <a:buNone/>
            </a:pPr>
            <a:r>
              <a:rPr lang="en" sz="1000">
                <a:solidFill>
                  <a:schemeClr val="dk1"/>
                </a:solidFill>
                <a:latin typeface="Archivo"/>
                <a:ea typeface="Archivo"/>
                <a:cs typeface="Archivo"/>
                <a:sym typeface="Archivo"/>
              </a:rPr>
              <a:t>Minimizing the impact to security operations</a:t>
            </a:r>
            <a:endParaRPr sz="1000">
              <a:solidFill>
                <a:schemeClr val="dk1"/>
              </a:solidFill>
              <a:latin typeface="Archivo"/>
              <a:ea typeface="Archivo"/>
              <a:cs typeface="Archivo"/>
              <a:sym typeface="Archivo"/>
            </a:endParaRPr>
          </a:p>
        </p:txBody>
      </p:sp>
      <p:cxnSp>
        <p:nvCxnSpPr>
          <p:cNvPr id="433" name="Google Shape;433;p27"/>
          <p:cNvCxnSpPr/>
          <p:nvPr/>
        </p:nvCxnSpPr>
        <p:spPr>
          <a:xfrm>
            <a:off x="3028675" y="3910363"/>
            <a:ext cx="5136900" cy="0"/>
          </a:xfrm>
          <a:prstGeom prst="straightConnector1">
            <a:avLst/>
          </a:prstGeom>
          <a:noFill/>
          <a:ln cap="flat" cmpd="sng" w="9525">
            <a:solidFill>
              <a:srgbClr val="BFBFBF"/>
            </a:solidFill>
            <a:prstDash val="solid"/>
            <a:round/>
            <a:headEnd len="med" w="med" type="none"/>
            <a:tailEnd len="med" w="med" type="none"/>
          </a:ln>
        </p:spPr>
      </p:cxnSp>
      <p:sp>
        <p:nvSpPr>
          <p:cNvPr id="434" name="Google Shape;434;p27"/>
          <p:cNvSpPr txBox="1"/>
          <p:nvPr/>
        </p:nvSpPr>
        <p:spPr>
          <a:xfrm>
            <a:off x="3691225" y="3634320"/>
            <a:ext cx="4723800" cy="153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800"/>
              </a:spcBef>
              <a:spcAft>
                <a:spcPts val="800"/>
              </a:spcAft>
              <a:buClr>
                <a:srgbClr val="000000"/>
              </a:buClr>
              <a:buSzPts val="3800"/>
              <a:buFont typeface="Arial"/>
              <a:buNone/>
            </a:pPr>
            <a:r>
              <a:rPr lang="en" sz="1000">
                <a:solidFill>
                  <a:schemeClr val="dk1"/>
                </a:solidFill>
                <a:latin typeface="Archivo"/>
                <a:ea typeface="Archivo"/>
                <a:cs typeface="Archivo"/>
                <a:sym typeface="Archivo"/>
              </a:rPr>
              <a:t>Difficulty</a:t>
            </a:r>
            <a:r>
              <a:rPr lang="en" sz="1000">
                <a:solidFill>
                  <a:schemeClr val="dk1"/>
                </a:solidFill>
                <a:latin typeface="Archivo"/>
                <a:ea typeface="Archivo"/>
                <a:cs typeface="Archivo"/>
                <a:sym typeface="Archivo"/>
              </a:rPr>
              <a:t> in maximizing value </a:t>
            </a:r>
            <a:r>
              <a:rPr lang="en" sz="1000">
                <a:solidFill>
                  <a:schemeClr val="dk1"/>
                </a:solidFill>
                <a:latin typeface="Archivo"/>
                <a:ea typeface="Archivo"/>
                <a:cs typeface="Archivo"/>
                <a:sym typeface="Archivo"/>
              </a:rPr>
              <a:t>from</a:t>
            </a:r>
            <a:r>
              <a:rPr lang="en" sz="1000">
                <a:solidFill>
                  <a:schemeClr val="dk1"/>
                </a:solidFill>
                <a:latin typeface="Archivo"/>
                <a:ea typeface="Archivo"/>
                <a:cs typeface="Archivo"/>
                <a:sym typeface="Archivo"/>
              </a:rPr>
              <a:t> existing security investments</a:t>
            </a:r>
            <a:endParaRPr sz="1000">
              <a:solidFill>
                <a:schemeClr val="dk1"/>
              </a:solidFill>
              <a:latin typeface="Archivo"/>
              <a:ea typeface="Archivo"/>
              <a:cs typeface="Archivo"/>
              <a:sym typeface="Archivo"/>
            </a:endParaRPr>
          </a:p>
        </p:txBody>
      </p:sp>
      <p:cxnSp>
        <p:nvCxnSpPr>
          <p:cNvPr id="435" name="Google Shape;435;p27"/>
          <p:cNvCxnSpPr/>
          <p:nvPr/>
        </p:nvCxnSpPr>
        <p:spPr>
          <a:xfrm>
            <a:off x="3028675" y="4291363"/>
            <a:ext cx="5136900" cy="0"/>
          </a:xfrm>
          <a:prstGeom prst="straightConnector1">
            <a:avLst/>
          </a:prstGeom>
          <a:noFill/>
          <a:ln cap="flat" cmpd="sng" w="9525">
            <a:solidFill>
              <a:srgbClr val="BFBFBF"/>
            </a:solidFill>
            <a:prstDash val="solid"/>
            <a:round/>
            <a:headEnd len="med" w="med" type="none"/>
            <a:tailEnd len="med" w="med" type="none"/>
          </a:ln>
        </p:spPr>
      </p:cxnSp>
      <p:sp>
        <p:nvSpPr>
          <p:cNvPr id="436" name="Google Shape;436;p27"/>
          <p:cNvSpPr txBox="1"/>
          <p:nvPr/>
        </p:nvSpPr>
        <p:spPr>
          <a:xfrm>
            <a:off x="3691225" y="4015320"/>
            <a:ext cx="4723800" cy="153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800"/>
              </a:spcBef>
              <a:spcAft>
                <a:spcPts val="800"/>
              </a:spcAft>
              <a:buClr>
                <a:srgbClr val="000000"/>
              </a:buClr>
              <a:buSzPts val="3800"/>
              <a:buFont typeface="Arial"/>
              <a:buNone/>
            </a:pPr>
            <a:r>
              <a:rPr lang="en" sz="1000">
                <a:solidFill>
                  <a:schemeClr val="dk1"/>
                </a:solidFill>
                <a:latin typeface="Archivo"/>
                <a:ea typeface="Archivo"/>
                <a:cs typeface="Archivo"/>
                <a:sym typeface="Archivo"/>
              </a:rPr>
              <a:t>No clear plan to improve security program </a:t>
            </a:r>
            <a:r>
              <a:rPr lang="en" sz="1000">
                <a:solidFill>
                  <a:schemeClr val="dk1"/>
                </a:solidFill>
                <a:latin typeface="Archivo"/>
                <a:ea typeface="Archivo"/>
                <a:cs typeface="Archivo"/>
                <a:sym typeface="Archivo"/>
              </a:rPr>
              <a:t>efficacy</a:t>
            </a:r>
            <a:r>
              <a:rPr lang="en" sz="1000">
                <a:solidFill>
                  <a:schemeClr val="dk1"/>
                </a:solidFill>
                <a:latin typeface="Archivo"/>
                <a:ea typeface="Archivo"/>
                <a:cs typeface="Archivo"/>
                <a:sym typeface="Archivo"/>
              </a:rPr>
              <a:t> over time with a clear blueprint</a:t>
            </a:r>
            <a:endParaRPr sz="1000">
              <a:solidFill>
                <a:schemeClr val="dk1"/>
              </a:solidFill>
              <a:latin typeface="Archivo"/>
              <a:ea typeface="Archivo"/>
              <a:cs typeface="Archivo"/>
              <a:sym typeface="Archivo"/>
            </a:endParaRPr>
          </a:p>
        </p:txBody>
      </p:sp>
      <p:cxnSp>
        <p:nvCxnSpPr>
          <p:cNvPr id="437" name="Google Shape;437;p27"/>
          <p:cNvCxnSpPr/>
          <p:nvPr/>
        </p:nvCxnSpPr>
        <p:spPr>
          <a:xfrm>
            <a:off x="3028675" y="4672363"/>
            <a:ext cx="5136900" cy="0"/>
          </a:xfrm>
          <a:prstGeom prst="straightConnector1">
            <a:avLst/>
          </a:prstGeom>
          <a:noFill/>
          <a:ln cap="flat" cmpd="sng" w="9525">
            <a:solidFill>
              <a:srgbClr val="BFBFBF"/>
            </a:solidFill>
            <a:prstDash val="solid"/>
            <a:round/>
            <a:headEnd len="med" w="med" type="none"/>
            <a:tailEnd len="med" w="med" type="none"/>
          </a:ln>
        </p:spPr>
      </p:cxnSp>
      <p:sp>
        <p:nvSpPr>
          <p:cNvPr id="438" name="Google Shape;438;p27"/>
          <p:cNvSpPr txBox="1"/>
          <p:nvPr/>
        </p:nvSpPr>
        <p:spPr>
          <a:xfrm>
            <a:off x="3691225" y="4396320"/>
            <a:ext cx="4723800" cy="1617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800"/>
              </a:spcBef>
              <a:spcAft>
                <a:spcPts val="800"/>
              </a:spcAft>
              <a:buClr>
                <a:srgbClr val="000000"/>
              </a:buClr>
              <a:buSzPts val="3800"/>
              <a:buFont typeface="Arial"/>
              <a:buNone/>
            </a:pPr>
            <a:r>
              <a:rPr lang="en" sz="1050">
                <a:solidFill>
                  <a:srgbClr val="3C4043"/>
                </a:solidFill>
                <a:highlight>
                  <a:srgbClr val="FFFFFF"/>
                </a:highlight>
                <a:latin typeface="Roboto"/>
                <a:ea typeface="Roboto"/>
                <a:cs typeface="Roboto"/>
                <a:sym typeface="Roboto"/>
              </a:rPr>
              <a:t>Mired in tactical activities, unable to focus on strategic initiatives</a:t>
            </a:r>
            <a:endParaRPr sz="1000">
              <a:solidFill>
                <a:schemeClr val="dk1"/>
              </a:solidFill>
              <a:latin typeface="Archivo"/>
              <a:ea typeface="Archivo"/>
              <a:cs typeface="Archivo"/>
              <a:sym typeface="Archivo"/>
            </a:endParaRPr>
          </a:p>
        </p:txBody>
      </p:sp>
      <p:sp>
        <p:nvSpPr>
          <p:cNvPr id="439" name="Google Shape;439;p27"/>
          <p:cNvSpPr/>
          <p:nvPr/>
        </p:nvSpPr>
        <p:spPr>
          <a:xfrm>
            <a:off x="2920550" y="1210725"/>
            <a:ext cx="329400" cy="195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7"/>
          <p:cNvSpPr/>
          <p:nvPr/>
        </p:nvSpPr>
        <p:spPr>
          <a:xfrm>
            <a:off x="2920550" y="1579325"/>
            <a:ext cx="329400" cy="195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7"/>
          <p:cNvSpPr/>
          <p:nvPr/>
        </p:nvSpPr>
        <p:spPr>
          <a:xfrm>
            <a:off x="2920550" y="2036525"/>
            <a:ext cx="329400" cy="195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7"/>
          <p:cNvSpPr/>
          <p:nvPr/>
        </p:nvSpPr>
        <p:spPr>
          <a:xfrm>
            <a:off x="2920550" y="2493713"/>
            <a:ext cx="329400" cy="195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27"/>
          <p:cNvSpPr/>
          <p:nvPr/>
        </p:nvSpPr>
        <p:spPr>
          <a:xfrm>
            <a:off x="2920550" y="2874725"/>
            <a:ext cx="329400" cy="195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27"/>
          <p:cNvSpPr/>
          <p:nvPr/>
        </p:nvSpPr>
        <p:spPr>
          <a:xfrm>
            <a:off x="2920550" y="3255725"/>
            <a:ext cx="329400" cy="195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7"/>
          <p:cNvSpPr/>
          <p:nvPr/>
        </p:nvSpPr>
        <p:spPr>
          <a:xfrm>
            <a:off x="2920550" y="3629325"/>
            <a:ext cx="329400" cy="195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27"/>
          <p:cNvSpPr/>
          <p:nvPr/>
        </p:nvSpPr>
        <p:spPr>
          <a:xfrm>
            <a:off x="2920550" y="4002925"/>
            <a:ext cx="329400" cy="195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7"/>
          <p:cNvSpPr/>
          <p:nvPr/>
        </p:nvSpPr>
        <p:spPr>
          <a:xfrm>
            <a:off x="2920550" y="4383925"/>
            <a:ext cx="329400" cy="195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28"/>
          <p:cNvSpPr txBox="1"/>
          <p:nvPr>
            <p:ph type="ctrTitle"/>
          </p:nvPr>
        </p:nvSpPr>
        <p:spPr>
          <a:xfrm>
            <a:off x="624000" y="1460425"/>
            <a:ext cx="3376500" cy="17181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SzPts val="3800"/>
              <a:buNone/>
            </a:pPr>
            <a:r>
              <a:t/>
            </a:r>
            <a:endParaRPr sz="1600">
              <a:solidFill>
                <a:schemeClr val="accent2"/>
              </a:solidFill>
              <a:latin typeface="Archivo SemiBold"/>
              <a:ea typeface="Archivo SemiBold"/>
              <a:cs typeface="Archivo SemiBold"/>
              <a:sym typeface="Archivo SemiBold"/>
            </a:endParaRPr>
          </a:p>
          <a:p>
            <a:pPr indent="0" lvl="0" marL="0" rtl="0" algn="l">
              <a:lnSpc>
                <a:spcPct val="90000"/>
              </a:lnSpc>
              <a:spcBef>
                <a:spcPts val="0"/>
              </a:spcBef>
              <a:spcAft>
                <a:spcPts val="0"/>
              </a:spcAft>
              <a:buSzPts val="3800"/>
              <a:buNone/>
            </a:pPr>
            <a:r>
              <a:rPr lang="en" sz="3000">
                <a:latin typeface="Archivo"/>
                <a:ea typeface="Archivo"/>
                <a:cs typeface="Archivo"/>
                <a:sym typeface="Archivo"/>
              </a:rPr>
              <a:t>Rethinking Security Operations</a:t>
            </a:r>
            <a:endParaRPr sz="3000">
              <a:latin typeface="Archivo"/>
              <a:ea typeface="Archivo"/>
              <a:cs typeface="Archivo"/>
              <a:sym typeface="Archivo"/>
            </a:endParaRPr>
          </a:p>
        </p:txBody>
      </p:sp>
      <p:sp>
        <p:nvSpPr>
          <p:cNvPr id="454" name="Google Shape;454;p28"/>
          <p:cNvSpPr txBox="1"/>
          <p:nvPr>
            <p:ph idx="12" type="sldNum"/>
          </p:nvPr>
        </p:nvSpPr>
        <p:spPr>
          <a:xfrm>
            <a:off x="8138100" y="4686302"/>
            <a:ext cx="548700" cy="4572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solidFill>
                  <a:schemeClr val="dk1"/>
                </a:solidFill>
              </a:rPr>
              <a:t>‹#›</a:t>
            </a:fld>
            <a:endParaRPr>
              <a:solidFill>
                <a:schemeClr val="dk1"/>
              </a:solidFill>
            </a:endParaRPr>
          </a:p>
        </p:txBody>
      </p:sp>
      <p:sp>
        <p:nvSpPr>
          <p:cNvPr id="455" name="Google Shape;455;p28"/>
          <p:cNvSpPr txBox="1"/>
          <p:nvPr>
            <p:ph idx="3" type="sldNum"/>
          </p:nvPr>
        </p:nvSpPr>
        <p:spPr>
          <a:xfrm>
            <a:off x="457200" y="4686300"/>
            <a:ext cx="5113200" cy="4572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 sz="800"/>
              <a:t>© Deepwatch 2022. Confidential and proprietary. </a:t>
            </a:r>
            <a:r>
              <a:rPr lang="en" sz="800">
                <a:latin typeface="Arial"/>
                <a:ea typeface="Arial"/>
                <a:cs typeface="Arial"/>
                <a:sym typeface="Arial"/>
              </a:rPr>
              <a:t>| www.deepwatch.com</a:t>
            </a:r>
            <a:endParaRPr sz="800">
              <a:solidFill>
                <a:schemeClr val="dk2"/>
              </a:solidFill>
            </a:endParaRPr>
          </a:p>
        </p:txBody>
      </p:sp>
      <p:pic>
        <p:nvPicPr>
          <p:cNvPr id="456" name="Google Shape;456;p28"/>
          <p:cNvPicPr preferRelativeResize="0"/>
          <p:nvPr>
            <p:ph idx="2" type="pic"/>
          </p:nvPr>
        </p:nvPicPr>
        <p:blipFill rotWithShape="1">
          <a:blip r:embed="rId3">
            <a:alphaModFix/>
          </a:blip>
          <a:srcRect b="0" l="16555" r="16555" t="0"/>
          <a:stretch/>
        </p:blipFill>
        <p:spPr>
          <a:xfrm>
            <a:off x="4040700" y="-3675"/>
            <a:ext cx="5103299" cy="5147999"/>
          </a:xfrm>
          <a:prstGeom prst="rect">
            <a:avLst/>
          </a:prstGeom>
        </p:spPr>
      </p:pic>
      <p:sp>
        <p:nvSpPr>
          <p:cNvPr id="457" name="Google Shape;457;p28"/>
          <p:cNvSpPr/>
          <p:nvPr/>
        </p:nvSpPr>
        <p:spPr>
          <a:xfrm rot="5400000">
            <a:off x="1844666" y="2079627"/>
            <a:ext cx="5147786" cy="988533"/>
          </a:xfrm>
          <a:custGeom>
            <a:rect b="b" l="l" r="r" t="t"/>
            <a:pathLst>
              <a:path extrusionOk="0" h="54949" w="285750">
                <a:moveTo>
                  <a:pt x="0" y="1"/>
                </a:moveTo>
                <a:lnTo>
                  <a:pt x="0" y="54948"/>
                </a:lnTo>
                <a:lnTo>
                  <a:pt x="285750" y="54948"/>
                </a:lnTo>
                <a:lnTo>
                  <a:pt x="285750" y="5918"/>
                </a:lnTo>
                <a:cubicBezTo>
                  <a:pt x="257008" y="24647"/>
                  <a:pt x="224349" y="37672"/>
                  <a:pt x="189428" y="43530"/>
                </a:cubicBezTo>
                <a:cubicBezTo>
                  <a:pt x="175736" y="45826"/>
                  <a:pt x="161695" y="47011"/>
                  <a:pt x="147408" y="47011"/>
                </a:cubicBezTo>
                <a:cubicBezTo>
                  <a:pt x="145023" y="47011"/>
                  <a:pt x="142630" y="46978"/>
                  <a:pt x="140232" y="46911"/>
                </a:cubicBezTo>
                <a:cubicBezTo>
                  <a:pt x="137029" y="46816"/>
                  <a:pt x="133802" y="46673"/>
                  <a:pt x="130576" y="46459"/>
                </a:cubicBezTo>
                <a:cubicBezTo>
                  <a:pt x="91416" y="43887"/>
                  <a:pt x="54924" y="32564"/>
                  <a:pt x="22872" y="14538"/>
                </a:cubicBezTo>
                <a:cubicBezTo>
                  <a:pt x="14966" y="10085"/>
                  <a:pt x="7334" y="5228"/>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28"/>
          <p:cNvSpPr txBox="1"/>
          <p:nvPr>
            <p:ph idx="4" type="sldNum"/>
          </p:nvPr>
        </p:nvSpPr>
        <p:spPr>
          <a:xfrm>
            <a:off x="8358850" y="4686300"/>
            <a:ext cx="327900" cy="4572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epwatch 2022 ">
  <a:themeElements>
    <a:clrScheme name="Simple Light">
      <a:dk1>
        <a:srgbClr val="1F1F29"/>
      </a:dk1>
      <a:lt1>
        <a:srgbClr val="FFFFFF"/>
      </a:lt1>
      <a:dk2>
        <a:srgbClr val="1F1F29"/>
      </a:dk2>
      <a:lt2>
        <a:srgbClr val="F7F7F7"/>
      </a:lt2>
      <a:accent1>
        <a:srgbClr val="00CC66"/>
      </a:accent1>
      <a:accent2>
        <a:srgbClr val="3AB6E0"/>
      </a:accent2>
      <a:accent3>
        <a:srgbClr val="27373C"/>
      </a:accent3>
      <a:accent4>
        <a:srgbClr val="7829EA"/>
      </a:accent4>
      <a:accent5>
        <a:srgbClr val="FF4D86"/>
      </a:accent5>
      <a:accent6>
        <a:srgbClr val="7D7D85"/>
      </a:accent6>
      <a:hlink>
        <a:srgbClr val="7829E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